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63475-EFC1-524D-9924-7928B1102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7B2F4-A9F5-C0DC-2F0E-9CFAAB0E4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F4F5F-671B-6468-57F9-03D25007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5D078-CB15-5B97-67A6-FA9BF3AE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DCF35-BBF8-08AC-2CE9-1621938B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186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1FFE2-3032-0D78-62E1-5519DA0E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FF2A0-D94D-382E-4F82-EA81CE0E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73A61-FBD1-7975-9BDA-95B30D27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2680E-E693-F064-FAE9-53A64F96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14EC5-A288-13D7-C4E1-E3E0AB55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529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1F2CAE-9E83-7E51-A71C-2C08087F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1864B-F46B-5D0C-1D6D-E6377FEB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AF84A-A04F-1C33-8DCF-E94CBA0F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37989-BE1D-DE98-EE7F-A09307A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8BB0-2590-0CBD-A290-86184215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991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D1130-6C20-F96A-9329-55A0B1A1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E1DB1-C483-C6AC-61D3-545CCFCB9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7DD93-C41E-982E-1078-A749B4E2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CD9E4-6918-0303-1E14-6FC89D16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DD047-3DED-AF3C-A208-98298FBB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54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D432-F76B-8516-24DF-81975F39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24651-2BCE-9B6A-1645-25AE84B6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910C2-8658-F498-35F0-1180559C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22BB3-4EC3-C0ED-A363-BCADBA2A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6EB57-D8DA-163A-C62B-A466EB6D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5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0D26A-578F-57FA-AFC2-ECBF6936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728A4-FDA5-525B-579C-517B685BB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C3E1D-9E2E-51F8-D70B-D8EDDF42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C20F5-867C-F61B-4012-CF3A6BAB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1936D-BB07-F6B7-542E-3537648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906D3-47E9-8A11-1D0E-49BEFA1A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65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5550D-99ED-A771-EE8C-8A01E050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4DFBC-5DFA-F4EE-980C-52109C79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5821B-453C-AC52-4491-684657060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6F3B6A-7FA2-D9EF-EA5F-CB9798B84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81F56A-36E1-AEAA-4B3D-9B741ACB0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CF3F3E-C67E-C404-AFD6-EA980E1C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FEA72C-91CA-AAEC-9A10-28CA4395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466B28-1B92-96DB-7789-6F25CE74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484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93E31-2BB6-3146-E4A6-E92E2105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4FD5F1-E334-B928-0E2A-F4BB7DB2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3EA26D-243B-7418-A8F0-6D6A78AF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80739-14B2-CC52-90F0-25B9D722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34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48A565-A345-AEC2-AA8C-33B8B094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8A6B7B-7CF1-F407-9779-13F9D89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99FB1E-AD7C-1523-36ED-767CCCFD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245D0-6D03-00C9-3FBC-250C6DF6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198E3-8D7E-B7A6-D04D-19306DBF7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FBC3E1-6528-97CF-74FF-92695AFF0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B0E54-6AA0-D628-C362-4D004788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58FE2-BDC8-22A1-03B7-A82A3404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C94B3-4D74-EA05-F250-869E497D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339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14175-5B5D-37F8-8B80-80B912AC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17E14D-66F2-BF57-5FEA-C2625F1A1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BCB8B1-A184-B115-C808-E8CBCF6D6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40F9B-681A-3339-D28E-73AA81A8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94F06-C1F3-8AAB-26EB-5301A16C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43674-916B-F3DF-E879-80CD86C5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171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3494F-3595-800D-CFD5-369AFBA9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D2DB2-D1B6-C3B5-011A-2B2C4F58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EED9A-851F-4811-389B-DDED8D161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FF3CC-4CF3-F1E5-A813-5552B0343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545D8-A798-192D-C45E-B9D5EF8A5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31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FC478-E266-C1B9-ADB1-91D272C7D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ch05_</a:t>
            </a:r>
            <a:r>
              <a:rPr kumimoji="1" lang="ko-KR" altLang="en-US" dirty="0" err="1"/>
              <a:t>도커를</a:t>
            </a:r>
            <a:r>
              <a:rPr kumimoji="1" lang="en-US" altLang="ko-KR" dirty="0"/>
              <a:t>_</a:t>
            </a:r>
            <a:r>
              <a:rPr kumimoji="1" lang="ko-KR" altLang="en-US" dirty="0"/>
              <a:t>활용한</a:t>
            </a:r>
            <a:r>
              <a:rPr kumimoji="1" lang="en-US" altLang="ko-KR" dirty="0"/>
              <a:t>_</a:t>
            </a:r>
            <a:r>
              <a:rPr kumimoji="1" lang="en-US" altLang="ko-KR" dirty="0" err="1"/>
              <a:t>django</a:t>
            </a:r>
            <a:r>
              <a:rPr kumimoji="1" lang="en-US" altLang="ko-KR" dirty="0"/>
              <a:t>_</a:t>
            </a:r>
            <a:r>
              <a:rPr kumimoji="1" lang="ko-KR" altLang="en-US" dirty="0"/>
              <a:t>실행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9C5F30-6919-2988-6F39-61D9B8310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송태영</a:t>
            </a:r>
            <a:endParaRPr kumimoji="1" lang="en-US" altLang="ko-KR" dirty="0"/>
          </a:p>
          <a:p>
            <a:r>
              <a:rPr kumimoji="1" lang="en-US" altLang="ko-KR" dirty="0"/>
              <a:t>2024/10/12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4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F2590-7350-DADA-06D4-EAF3CDBE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환경 구축</a:t>
            </a:r>
          </a:p>
        </p:txBody>
      </p:sp>
      <p:pic>
        <p:nvPicPr>
          <p:cNvPr id="4" name="내용 개체 틀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5EF10531-0D2B-564B-6A4E-6ACB46749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796" y="1825625"/>
            <a:ext cx="78324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BAF39-1867-C332-165A-33F28595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YAML </a:t>
            </a:r>
            <a:r>
              <a:rPr kumimoji="1" lang="ko-KR" altLang="en-US" dirty="0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4CA7C-AF18-A767-C6A6-44F7CE72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94235" cy="4227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effectLst/>
              </a:rPr>
              <a:t>1. </a:t>
            </a:r>
            <a:r>
              <a:rPr lang="ko-KR" altLang="en-US" sz="1800" dirty="0">
                <a:effectLst/>
              </a:rPr>
              <a:t>데이터 직렬화 형식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사람이 읽기 쉬움</a:t>
            </a:r>
          </a:p>
          <a:p>
            <a:r>
              <a:rPr lang="en-US" altLang="ko-KR" sz="1800" dirty="0">
                <a:effectLst/>
              </a:rPr>
              <a:t>2. </a:t>
            </a:r>
            <a:r>
              <a:rPr lang="ko-KR" altLang="en-US" sz="1800" dirty="0">
                <a:effectLst/>
              </a:rPr>
              <a:t>구조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들여쓰기로 표현 </a:t>
            </a:r>
            <a:r>
              <a:rPr lang="en-US" altLang="ko-KR" sz="1800" dirty="0">
                <a:effectLst/>
              </a:rPr>
              <a:t>(</a:t>
            </a:r>
            <a:r>
              <a:rPr lang="ko-KR" altLang="en-US" sz="1800" dirty="0">
                <a:effectLst/>
              </a:rPr>
              <a:t>주로 </a:t>
            </a:r>
            <a:r>
              <a:rPr lang="en-US" altLang="ko-KR" sz="1800" dirty="0">
                <a:effectLst/>
              </a:rPr>
              <a:t>2</a:t>
            </a:r>
            <a:r>
              <a:rPr lang="ko-KR" altLang="en-US" sz="1800" dirty="0">
                <a:effectLst/>
              </a:rPr>
              <a:t>칸 공백</a:t>
            </a:r>
            <a:r>
              <a:rPr lang="en-US" altLang="ko-KR" sz="1800" dirty="0">
                <a:effectLst/>
              </a:rPr>
              <a:t>)</a:t>
            </a:r>
          </a:p>
          <a:p>
            <a:r>
              <a:rPr lang="en-US" altLang="ko-KR" sz="1800" dirty="0">
                <a:effectLst/>
              </a:rPr>
              <a:t>3. </a:t>
            </a:r>
            <a:r>
              <a:rPr lang="ko-KR" altLang="en-US" sz="1800" dirty="0">
                <a:effectLst/>
              </a:rPr>
              <a:t>키</a:t>
            </a:r>
            <a:r>
              <a:rPr lang="en-US" altLang="ko-KR" sz="1800" dirty="0">
                <a:effectLst/>
              </a:rPr>
              <a:t>-</a:t>
            </a:r>
            <a:r>
              <a:rPr lang="ko-KR" altLang="en-US" sz="1800" dirty="0">
                <a:effectLst/>
              </a:rPr>
              <a:t>값 쌍</a:t>
            </a:r>
            <a:r>
              <a:rPr lang="en-US" altLang="ko-KR" sz="1800" dirty="0">
                <a:effectLst/>
              </a:rPr>
              <a:t>: `</a:t>
            </a:r>
            <a:r>
              <a:rPr lang="ko-KR" altLang="en-US" sz="1800" dirty="0">
                <a:effectLst/>
              </a:rPr>
              <a:t>키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값</a:t>
            </a:r>
            <a:r>
              <a:rPr lang="en-US" altLang="ko-KR" sz="1800" dirty="0">
                <a:effectLst/>
              </a:rPr>
              <a:t>`</a:t>
            </a:r>
          </a:p>
          <a:p>
            <a:r>
              <a:rPr lang="en-US" altLang="ko-KR" sz="1800" dirty="0">
                <a:effectLst/>
              </a:rPr>
              <a:t>4. </a:t>
            </a:r>
            <a:r>
              <a:rPr lang="ko-KR" altLang="en-US" sz="1800" dirty="0">
                <a:effectLst/>
              </a:rPr>
              <a:t>리스트</a:t>
            </a:r>
            <a:r>
              <a:rPr lang="en-US" altLang="ko-KR" sz="1800" dirty="0">
                <a:effectLst/>
              </a:rPr>
              <a:t>: `-` </a:t>
            </a:r>
            <a:r>
              <a:rPr lang="ko-KR" altLang="en-US" sz="1800" dirty="0">
                <a:effectLst/>
              </a:rPr>
              <a:t>사용</a:t>
            </a:r>
          </a:p>
          <a:p>
            <a:r>
              <a:rPr lang="en-US" altLang="ko-KR" sz="1800" dirty="0">
                <a:effectLst/>
              </a:rPr>
              <a:t>5. </a:t>
            </a:r>
            <a:r>
              <a:rPr lang="ko-KR" altLang="en-US" sz="1800" dirty="0">
                <a:effectLst/>
              </a:rPr>
              <a:t>주석</a:t>
            </a:r>
            <a:r>
              <a:rPr lang="en-US" altLang="ko-KR" sz="1800" dirty="0">
                <a:effectLst/>
              </a:rPr>
              <a:t>: `#` </a:t>
            </a:r>
            <a:r>
              <a:rPr lang="ko-KR" altLang="en-US" sz="1800" dirty="0">
                <a:effectLst/>
              </a:rPr>
              <a:t>사용</a:t>
            </a:r>
          </a:p>
          <a:p>
            <a:r>
              <a:rPr lang="en-US" altLang="ko-KR" sz="1800" dirty="0">
                <a:effectLst/>
              </a:rPr>
              <a:t>6. </a:t>
            </a:r>
            <a:r>
              <a:rPr lang="ko-KR" altLang="en-US" sz="1800" dirty="0">
                <a:effectLst/>
              </a:rPr>
              <a:t>데이터 타입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문자열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숫자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 err="1">
                <a:effectLst/>
              </a:rPr>
              <a:t>불리언</a:t>
            </a:r>
            <a:r>
              <a:rPr lang="en-US" altLang="ko-KR" sz="1800" dirty="0">
                <a:effectLst/>
              </a:rPr>
              <a:t>, null</a:t>
            </a:r>
          </a:p>
          <a:p>
            <a:r>
              <a:rPr lang="en-US" altLang="ko-KR" sz="1800" dirty="0">
                <a:effectLst/>
              </a:rPr>
              <a:t>7. </a:t>
            </a:r>
            <a:r>
              <a:rPr lang="ko-KR" altLang="en-US" sz="1800" dirty="0">
                <a:effectLst/>
              </a:rPr>
              <a:t>여러 줄 문자열</a:t>
            </a:r>
            <a:r>
              <a:rPr lang="en-US" altLang="ko-KR" sz="1800" dirty="0">
                <a:effectLst/>
              </a:rPr>
              <a:t>: `|` </a:t>
            </a:r>
            <a:r>
              <a:rPr lang="ko-KR" altLang="en-US" sz="1800" dirty="0">
                <a:effectLst/>
              </a:rPr>
              <a:t>사용</a:t>
            </a:r>
          </a:p>
          <a:p>
            <a:r>
              <a:rPr lang="en-US" altLang="ko-KR" sz="1800" dirty="0">
                <a:effectLst/>
              </a:rPr>
              <a:t>8. </a:t>
            </a:r>
            <a:r>
              <a:rPr lang="ko-KR" altLang="en-US" sz="1800" dirty="0">
                <a:effectLst/>
              </a:rPr>
              <a:t>앵커와 별칭</a:t>
            </a:r>
            <a:r>
              <a:rPr lang="en-US" altLang="ko-KR" sz="1800" dirty="0">
                <a:effectLst/>
              </a:rPr>
              <a:t>: `&amp;`</a:t>
            </a:r>
            <a:r>
              <a:rPr lang="ko-KR" altLang="en-US" sz="1800" dirty="0">
                <a:effectLst/>
              </a:rPr>
              <a:t>와 </a:t>
            </a:r>
            <a:r>
              <a:rPr lang="en-US" altLang="ko-KR" sz="1800" dirty="0">
                <a:effectLst/>
              </a:rPr>
              <a:t>`*` </a:t>
            </a:r>
            <a:r>
              <a:rPr lang="ko-KR" altLang="en-US" sz="1800" dirty="0">
                <a:effectLst/>
              </a:rPr>
              <a:t>사용</a:t>
            </a:r>
          </a:p>
          <a:p>
            <a:r>
              <a:rPr lang="en-US" altLang="ko-KR" sz="1800" dirty="0">
                <a:effectLst/>
              </a:rPr>
              <a:t>9. JSON</a:t>
            </a:r>
            <a:r>
              <a:rPr lang="ko-KR" altLang="en-US" sz="1800" dirty="0">
                <a:effectLst/>
              </a:rPr>
              <a:t>의 상위 집합</a:t>
            </a:r>
          </a:p>
          <a:p>
            <a:pPr marL="0" indent="0">
              <a:buNone/>
            </a:pPr>
            <a:endParaRPr lang="ko-KR" altLang="en-US" sz="1800" dirty="0">
              <a:effectLst/>
            </a:endParaRPr>
          </a:p>
          <a:p>
            <a:r>
              <a:rPr lang="ko-KR" altLang="en-US" sz="1800" dirty="0">
                <a:effectLst/>
              </a:rPr>
              <a:t>주의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들여쓰기 정확히 지켜야 함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0D7ED-430E-5FAA-DDFF-EC325E9FE672}"/>
              </a:ext>
            </a:extLst>
          </p:cNvPr>
          <p:cNvSpPr txBox="1"/>
          <p:nvPr/>
        </p:nvSpPr>
        <p:spPr>
          <a:xfrm>
            <a:off x="5695122" y="1825625"/>
            <a:ext cx="61045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600" b="0" dirty="0" err="1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apiVersion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# API 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버전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v1 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사용</a:t>
            </a:r>
            <a:endParaRPr lang="ko-KR" altLang="en-US" sz="1600" b="0" dirty="0">
              <a:solidFill>
                <a:srgbClr val="D6D6D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Pod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리소스 종류는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Pod</a:t>
            </a:r>
            <a:endParaRPr lang="en" altLang="ko-KR" sz="1600" b="0" dirty="0">
              <a:solidFill>
                <a:srgbClr val="D6D6D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metadata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nginx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# Pod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의 이름은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nginx</a:t>
            </a:r>
            <a:endParaRPr lang="en" altLang="ko-KR" sz="1600" b="0" dirty="0">
              <a:solidFill>
                <a:srgbClr val="D6D6D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spec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containers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nginx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첫 번째 컨테이너의 이름은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nginx</a:t>
            </a:r>
            <a:endParaRPr lang="en" altLang="ko-KR" sz="1600" b="0" dirty="0">
              <a:solidFill>
                <a:srgbClr val="D6D6D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image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600" b="0" dirty="0" err="1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nginx:latest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# nginx 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최신 버전 이미지 사용</a:t>
            </a:r>
            <a:endParaRPr lang="ko-KR" altLang="en-US" sz="1600" b="0" dirty="0">
              <a:solidFill>
                <a:srgbClr val="D6D6DD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ubuntu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두 번째 컨테이너의 이름은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ubuntu</a:t>
            </a:r>
            <a:endParaRPr lang="en" altLang="ko-KR" sz="1600" b="0" dirty="0">
              <a:solidFill>
                <a:srgbClr val="D6D6D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image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600" b="0" dirty="0" err="1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ubuntu:latest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# ubuntu 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최신 버전 이미지 사용</a:t>
            </a:r>
            <a:endParaRPr lang="ko-KR" altLang="en-US" sz="1600" b="0" dirty="0">
              <a:solidFill>
                <a:srgbClr val="D6D6DD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6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BAB83-B9F0-3D5A-A0DD-BBA3D515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도커를</a:t>
            </a:r>
            <a:r>
              <a:rPr kumimoji="1" lang="ko-KR" altLang="en-US" dirty="0"/>
              <a:t> 활용한 </a:t>
            </a:r>
            <a:r>
              <a:rPr kumimoji="1" lang="en-US" altLang="ko-KR" dirty="0" err="1"/>
              <a:t>django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실행</a:t>
            </a:r>
          </a:p>
        </p:txBody>
      </p:sp>
      <p:pic>
        <p:nvPicPr>
          <p:cNvPr id="5" name="내용 개체 틀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C917DB5D-E4D0-8F2C-E7DA-09D12A3F9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356" y="1825625"/>
            <a:ext cx="7639287" cy="4351338"/>
          </a:xfrm>
        </p:spPr>
      </p:pic>
    </p:spTree>
    <p:extLst>
      <p:ext uri="{BB962C8B-B14F-4D97-AF65-F5344CB8AC3E}">
        <p14:creationId xmlns:p14="http://schemas.microsoft.com/office/powerpoint/2010/main" val="47678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01858-723A-17A1-578E-B20DF3B2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Nginx, </a:t>
            </a:r>
            <a:r>
              <a:rPr kumimoji="1" lang="en-US" altLang="ko-KR" dirty="0" err="1"/>
              <a:t>django</a:t>
            </a:r>
            <a:r>
              <a:rPr kumimoji="1" lang="en-US" altLang="ko-KR" dirty="0"/>
              <a:t> </a:t>
            </a:r>
            <a:r>
              <a:rPr kumimoji="1" lang="ko-KR" altLang="en-US" dirty="0"/>
              <a:t>연동 후 실행</a:t>
            </a:r>
          </a:p>
        </p:txBody>
      </p:sp>
      <p:pic>
        <p:nvPicPr>
          <p:cNvPr id="9" name="내용 개체 틀 8" descr="도표, 스크린샷, 평면도, 직사각형이(가) 표시된 사진&#10;&#10;자동 생성된 설명">
            <a:extLst>
              <a:ext uri="{FF2B5EF4-FFF2-40B4-BE49-F238E27FC236}">
                <a16:creationId xmlns:a16="http://schemas.microsoft.com/office/drawing/2014/main" id="{358992BC-1AF9-5B9C-5350-FF63488D9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312194"/>
            <a:ext cx="8077200" cy="3378200"/>
          </a:xfrm>
        </p:spPr>
      </p:pic>
    </p:spTree>
    <p:extLst>
      <p:ext uri="{BB962C8B-B14F-4D97-AF65-F5344CB8AC3E}">
        <p14:creationId xmlns:p14="http://schemas.microsoft.com/office/powerpoint/2010/main" val="52020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0DE68-A21B-233D-DDD7-02C05FAE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nginx, </a:t>
            </a:r>
            <a:r>
              <a:rPr kumimoji="1" lang="en-US" altLang="ko-KR" sz="4000" dirty="0" err="1"/>
              <a:t>django</a:t>
            </a:r>
            <a:r>
              <a:rPr kumimoji="1" lang="en-US" altLang="ko-KR" sz="4000" dirty="0"/>
              <a:t>, </a:t>
            </a:r>
            <a:r>
              <a:rPr kumimoji="1" lang="en-US" altLang="ko-KR" sz="4000" dirty="0" err="1"/>
              <a:t>postgreSQL</a:t>
            </a:r>
            <a:r>
              <a:rPr kumimoji="1" lang="en-US" altLang="ko-KR" sz="4000" dirty="0"/>
              <a:t> </a:t>
            </a:r>
            <a:r>
              <a:rPr kumimoji="1" lang="ko-KR" altLang="en-US" sz="4000" dirty="0"/>
              <a:t>컨테이너 연동</a:t>
            </a:r>
          </a:p>
        </p:txBody>
      </p:sp>
      <p:pic>
        <p:nvPicPr>
          <p:cNvPr id="5" name="내용 개체 틀 4" descr="도표, 텍스트, 스크린샷, 평면도이(가) 표시된 사진&#10;&#10;자동 생성된 설명">
            <a:extLst>
              <a:ext uri="{FF2B5EF4-FFF2-40B4-BE49-F238E27FC236}">
                <a16:creationId xmlns:a16="http://schemas.microsoft.com/office/drawing/2014/main" id="{9AFE2574-63EA-6500-177B-D2773EDD1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846" y="1825625"/>
            <a:ext cx="7576307" cy="4351338"/>
          </a:xfrm>
        </p:spPr>
      </p:pic>
    </p:spTree>
    <p:extLst>
      <p:ext uri="{BB962C8B-B14F-4D97-AF65-F5344CB8AC3E}">
        <p14:creationId xmlns:p14="http://schemas.microsoft.com/office/powerpoint/2010/main" val="14264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E036E-CB6A-4CAA-D388-1E130F2D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Nginx, </a:t>
            </a:r>
            <a:r>
              <a:rPr kumimoji="1" lang="en-US" altLang="ko-KR" dirty="0" err="1"/>
              <a:t>django</a:t>
            </a:r>
            <a:r>
              <a:rPr kumimoji="1" lang="ko-KR" altLang="en-US" dirty="0"/>
              <a:t>와 로컬 </a:t>
            </a:r>
            <a:r>
              <a:rPr kumimoji="1" lang="en-US" altLang="ko-KR" dirty="0"/>
              <a:t>PostgreSQL </a:t>
            </a:r>
            <a:r>
              <a:rPr kumimoji="1" lang="ko-KR" altLang="en-US" dirty="0"/>
              <a:t>연동</a:t>
            </a:r>
          </a:p>
        </p:txBody>
      </p:sp>
      <p:pic>
        <p:nvPicPr>
          <p:cNvPr id="5" name="내용 개체 틀 4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477627CD-DE09-12F5-41C0-6627C0F3C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233" y="1825625"/>
            <a:ext cx="6767533" cy="4351338"/>
          </a:xfrm>
        </p:spPr>
      </p:pic>
    </p:spTree>
    <p:extLst>
      <p:ext uri="{BB962C8B-B14F-4D97-AF65-F5344CB8AC3E}">
        <p14:creationId xmlns:p14="http://schemas.microsoft.com/office/powerpoint/2010/main" val="7525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542CF-9E0D-3B30-D013-926872ED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도커 </a:t>
            </a:r>
            <a:r>
              <a:rPr kumimoji="1" lang="ko-KR" altLang="en-US" dirty="0" err="1"/>
              <a:t>컴포즈를</a:t>
            </a:r>
            <a:r>
              <a:rPr kumimoji="1" lang="ko-KR" altLang="en-US" dirty="0"/>
              <a:t> 활용한 컨테이너 실행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B8EEBA-D99F-E064-F50E-15590E0F5E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900272"/>
            <a:ext cx="101600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C191E-77D6-7C05-2E9B-C07B10A31D8C}"/>
              </a:ext>
            </a:extLst>
          </p:cNvPr>
          <p:cNvSpPr txBox="1"/>
          <p:nvPr/>
        </p:nvSpPr>
        <p:spPr>
          <a:xfrm>
            <a:off x="1194905" y="5267979"/>
            <a:ext cx="9583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600" dirty="0"/>
              <a:t>Docker Compose</a:t>
            </a:r>
            <a:r>
              <a:rPr lang="ko-KR" altLang="en-US" sz="1600" dirty="0"/>
              <a:t>는 여러 컨테이너로 구성된 애플리케이션을 </a:t>
            </a:r>
            <a:r>
              <a:rPr lang="en" altLang="ko-KR" sz="1600" dirty="0"/>
              <a:t>YAML </a:t>
            </a:r>
            <a:r>
              <a:rPr lang="ko-KR" altLang="en-US" sz="1600" dirty="0"/>
              <a:t>파일로 정의하고 실행하는 도구</a:t>
            </a:r>
          </a:p>
        </p:txBody>
      </p:sp>
    </p:spTree>
    <p:extLst>
      <p:ext uri="{BB962C8B-B14F-4D97-AF65-F5344CB8AC3E}">
        <p14:creationId xmlns:p14="http://schemas.microsoft.com/office/powerpoint/2010/main" val="134789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214</Words>
  <Application>Microsoft Macintosh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Menlo</vt:lpstr>
      <vt:lpstr>Office 테마</vt:lpstr>
      <vt:lpstr>ch05_도커를_활용한_django_실행</vt:lpstr>
      <vt:lpstr>실험 환경 구축</vt:lpstr>
      <vt:lpstr>YAML 기초</vt:lpstr>
      <vt:lpstr>도커를 활용한 django 실행</vt:lpstr>
      <vt:lpstr>Nginx, django 연동 후 실행</vt:lpstr>
      <vt:lpstr>nginx, django, postgreSQL 컨테이너 연동</vt:lpstr>
      <vt:lpstr>Nginx, django와 로컬 PostgreSQL 연동</vt:lpstr>
      <vt:lpstr>도커 컴포즈를 활용한 컨테이너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Yxz0294</dc:creator>
  <cp:lastModifiedBy>Yxz0294</cp:lastModifiedBy>
  <cp:revision>26</cp:revision>
  <dcterms:created xsi:type="dcterms:W3CDTF">2024-10-10T10:50:40Z</dcterms:created>
  <dcterms:modified xsi:type="dcterms:W3CDTF">2024-10-11T10:36:41Z</dcterms:modified>
</cp:coreProperties>
</file>