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83e843a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83e843a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83e843a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83e843a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83e843a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83e843a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83e843a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83e843a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2e80a2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2e80a2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2e80a28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2e80a28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2e80a28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2e80a28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3e6091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3e6091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3e6091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3e6091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83e6091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83e6091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83e60913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83e60913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3e843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3e843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83e843a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83e843a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83e843a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83e843a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83e843a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83e843a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 도커의 개념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네임스페이스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프로세스를 실행할 때 </a:t>
            </a:r>
            <a:r>
              <a:rPr b="1"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시스템 리소스를 격리하도록 도와줌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프로세스는 각각 메모리를 격리 시킴.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2500200"/>
            <a:ext cx="4826024" cy="16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596" y="2298375"/>
            <a:ext cx="3316026" cy="25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기초 지식 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도커(회사명)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2008년 닷클라우드로 설립됨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2013년 PaaS(Platform as a Service)로 출시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도커(제품명)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PaaS 형태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다양한 개발환경에서 컨테이너를 이용해</a:t>
            </a:r>
            <a:b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SW를 배포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오픈소스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498" y="1034123"/>
            <a:ext cx="1242125" cy="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00" y="3185050"/>
            <a:ext cx="3314650" cy="16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기초 지식 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도커의 필요성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소프트웨어마다 실행 환경이 다를 수 있음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b="1"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</a:t>
            </a: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단위로 애플리케이션 실행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컨테이너는 서로 격리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컨테이너는 최소한의 바이너리/라이브러리 포함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375" y="820200"/>
            <a:ext cx="2950486" cy="163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50" y="2513750"/>
            <a:ext cx="2563575" cy="25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기초 지식 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소프트웨어를 배포할 때 필요한 코드, 라이브러리, 환경설정 파일을 모아 </a:t>
            </a:r>
            <a:r>
              <a:rPr b="1"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격리</a:t>
            </a: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후 </a:t>
            </a:r>
            <a:r>
              <a:rPr b="1"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실행가능한 패키지</a:t>
            </a: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로 만든것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서로 다른 컨테이너는 서로 충돌하지 않음.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마이크로서비스 아키텍처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격리된 서로 다른 컨테이너끼리 통신 가능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기초 지식 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가상화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컴퓨터에서 활용하는 리소스를 추상화하는 개념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단일 컴퓨팅 자원을 여러개의 논리적인 자원으로 나누어서 동작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기초 지식 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호스트 가상화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하이퍼바이저를 통해 가상머신을 만들고 각 가상머신에 OS 설치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VM웨어 등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하이퍼바이저 가상화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호스트 운영체제 필요없음.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부팅시 가상머신 선택, 성능 우수, 설정복잡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 가상화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운영체제 위에 컨테이너 운영을 위한 도커 설치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850" y="2140600"/>
            <a:ext cx="3311051" cy="14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7855450" y="2203675"/>
            <a:ext cx="1145100" cy="14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기초 지식 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도커 구성 요소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k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docker-cli : 도커 클라이언트. 터미널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k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dockerd : 도커 데몬, 도커 API 제공, 도커 객체(이미지, 컨테이너) 관리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k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containerd : 컨테이너의 생명주기(이미지 전송, 실행, 스토리지, 네트워크)를 관리는  고수준 컨테이너 런타임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k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runc : 컨테이너 실행만 관리하는 저수준 컨테이너 런타임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k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containerd-shim : containered와 runc의 중재자 역할, 컨테이너와 containerd를 분리해서 안정성 확보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75" y="3678851"/>
            <a:ext cx="3946374" cy="13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이번장에서는 도커 학습을 위한 사전 지식과 기본 개념으로 구성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사전지식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운영체제, 프로그램, 프로세스, 스레드, 네임스페이스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도커 기초 지식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컨테이너와 가상화 개념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도커 구성 요소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하드웨어 측면에서의 컴퓨터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0" y="1716851"/>
            <a:ext cx="5528151" cy="28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운영체제 : 시스템 소프트웨어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하드웨어, 소프트웨어 자원을 관리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스케줄링, 프로그램 실행 환경 제공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948" y="2427674"/>
            <a:ext cx="4379200" cy="23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쉘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사용자와 운영체제 사이에서 다리 역할을 함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75" y="1928824"/>
            <a:ext cx="4197426" cy="18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625" y="3351024"/>
            <a:ext cx="5235990" cy="16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프로그램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실행 가능한 명령어 집합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하드디스크에 저장되어 있지만 메모리에 올라가지 않은 상태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94" y="2352850"/>
            <a:ext cx="4257175" cy="23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프로세스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실행중인 프로그램, 동적인 상태의 프로그램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10" y="2055475"/>
            <a:ext cx="5672675" cy="2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멀티 </a:t>
            </a: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프로세스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프로그램을 여러 번 실행해서 여러 개의 프로세스를 작동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50" y="2087099"/>
            <a:ext cx="7488350" cy="25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사전지식 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54825" y="1034125"/>
            <a:ext cx="8494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스레드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프로세스가 할당받은 자원을 이용하는 실행단위, 실행흐름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프로세스는 스레드의 </a:t>
            </a:r>
            <a:r>
              <a:rPr b="1"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컨테이너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예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화면을 보여주는 스레드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입력을 받는 스레드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ko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오탈자/문법 확인 스레드 등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75" y="2053799"/>
            <a:ext cx="3349350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