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F26B43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74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248" y="96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F927B-D436-4FC1-B81A-67BDF5029F0D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63009-2860-489F-9F1F-D0242D90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73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3009-2860-489F-9F1F-D0242D90D8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6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8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4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8000"/>
          </a:xfrm>
        </p:spPr>
        <p:txBody>
          <a:bodyPr/>
          <a:lstStyle>
            <a:lvl1pPr>
              <a:defRPr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712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  <a:lvl2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2pPr>
            <a:lvl3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3pPr>
            <a:lvl4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4pPr>
            <a:lvl5pPr>
              <a:defRPr lang="ko-KR" altLang="en-US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5pPr>
          </a:lstStyle>
          <a:p>
            <a:pPr lvl="0">
              <a:lnSpc>
                <a:spcPct val="150000"/>
              </a:lnSpc>
            </a:pPr>
            <a:r>
              <a:rPr lang="en-US" altLang="ko-KR" smtClean="0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 altLang="ko-KR" smtClean="0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 altLang="ko-KR" smtClean="0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41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5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8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3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70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7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5935-73D9-4FD2-A983-329B58F0F71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4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sodev.tistory.com/entry/PostgreSQL-PostgreSQL-%EC%84%A4%EC%B9%98%ED%95%98%EA%B8%B0-Ubuntu" TargetMode="External"/><Relationship Id="rId2" Type="http://schemas.openxmlformats.org/officeDocument/2006/relationships/hyperlink" Target="hub.docker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tw@towoo.iptime.org:/home/tw/syn/docker/ch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ub.docker.com/repositori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Ch_10</a:t>
            </a:r>
            <a:r>
              <a:rPr lang="en-US" altLang="ko-KR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ko-KR" altLang="en-US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쿠버네티스를 활용한 </a:t>
            </a:r>
            <a:r>
              <a:rPr lang="en-US" altLang="ko-KR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/>
            </a:r>
            <a:br>
              <a:rPr lang="en-US" altLang="ko-KR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</a:br>
            <a:r>
              <a:rPr lang="ko-KR" altLang="en-US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웹 서비스 배포</a:t>
            </a:r>
            <a:endParaRPr lang="ko-KR" altLang="en-US" sz="48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Django</a:t>
            </a:r>
            <a:r>
              <a:rPr lang="ko-KR" altLang="en-US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와 </a:t>
            </a:r>
            <a:r>
              <a:rPr lang="en-US" altLang="ko-KR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Flask</a:t>
            </a:r>
            <a:r>
              <a:rPr lang="ko-KR" altLang="en-US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를 활용한 실습</a:t>
            </a:r>
            <a:endParaRPr lang="en-US" altLang="ko-KR" dirty="0" smtClean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4674" y="53498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한권으로 배우는 도커 </a:t>
            </a: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&amp; </a:t>
            </a:r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쿠버네티스 </a:t>
            </a: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/>
            </a:r>
            <a:b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</a:b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: </a:t>
            </a:r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컨테이너 개념부터 쿠버네티스를 활용한 배포까지</a:t>
            </a:r>
            <a:endParaRPr lang="ko-KR" altLang="en-US" dirty="0">
              <a:gradFill>
                <a:gsLst>
                  <a:gs pos="10000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63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구성 정리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37" y="1310757"/>
            <a:ext cx="9159324" cy="517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1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진행내용 요약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93" y="1426933"/>
            <a:ext cx="9082612" cy="509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 준비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hlinkClick r:id="rId2" action="ppaction://hlinkfile"/>
              </a:rPr>
              <a:t>도커 허브 가입 및 설치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hlinkClick r:id="rId3"/>
              </a:rPr>
              <a:t>PostgreSQL </a:t>
            </a:r>
            <a:r>
              <a:rPr lang="ko-KR" altLang="en-US" dirty="0" smtClean="0">
                <a:hlinkClick r:id="rId3"/>
              </a:rPr>
              <a:t>확인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[</a:t>
            </a:r>
            <a:r>
              <a:rPr lang="ko-KR" altLang="en-US" dirty="0"/>
              <a:t>우분투서버에서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status </a:t>
            </a:r>
            <a:r>
              <a:rPr lang="en-US" altLang="ko-KR" dirty="0" err="1" smtClean="0"/>
              <a:t>postgresql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3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복사 및 이미지 생성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파워쉘클라이언트에서</a:t>
            </a:r>
            <a:r>
              <a:rPr lang="en-US" altLang="ko-KR" dirty="0" smtClean="0"/>
              <a:t>] </a:t>
            </a:r>
            <a:br>
              <a:rPr lang="en-US" altLang="ko-KR" dirty="0" smtClean="0"/>
            </a:br>
            <a:r>
              <a:rPr lang="en-US" altLang="ko-KR" dirty="0" err="1" smtClean="0"/>
              <a:t>scp</a:t>
            </a:r>
            <a:r>
              <a:rPr lang="en-US" altLang="ko-KR" dirty="0" smtClean="0"/>
              <a:t> </a:t>
            </a:r>
            <a:r>
              <a:rPr lang="en-US" altLang="ko-KR" dirty="0"/>
              <a:t>-P 2222 -r Z:\study\study\docker\ch10\ </a:t>
            </a:r>
            <a:r>
              <a:rPr lang="en-US" altLang="ko-KR" dirty="0">
                <a:hlinkClick r:id="rId3"/>
              </a:rPr>
              <a:t>tw@towoo.iptime.org:/</a:t>
            </a:r>
            <a:r>
              <a:rPr lang="en-US" altLang="ko-KR" dirty="0" smtClean="0">
                <a:hlinkClick r:id="rId3"/>
              </a:rPr>
              <a:t>home/</a:t>
            </a:r>
            <a:r>
              <a:rPr lang="en-US" altLang="ko-KR" dirty="0" err="1" smtClean="0">
                <a:hlinkClick r:id="rId3"/>
              </a:rPr>
              <a:t>tw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err="1" smtClean="0">
                <a:hlinkClick r:id="rId3"/>
              </a:rPr>
              <a:t>syn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err="1" smtClean="0">
                <a:hlinkClick r:id="rId3"/>
              </a:rPr>
              <a:t>docker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err="1" smtClean="0">
                <a:hlinkClick r:id="rId3"/>
              </a:rPr>
              <a:t>ch10</a:t>
            </a:r>
            <a:endParaRPr lang="en-US" altLang="ko-KR" dirty="0" smtClean="0"/>
          </a:p>
          <a:p>
            <a:r>
              <a:rPr lang="en-US" altLang="ko-KR" dirty="0"/>
              <a:t>[</a:t>
            </a:r>
            <a:r>
              <a:rPr lang="ko-KR" altLang="en-US" dirty="0"/>
              <a:t>우분투서버에서</a:t>
            </a:r>
            <a:r>
              <a:rPr lang="en-US" altLang="ko-KR" dirty="0"/>
              <a:t>] </a:t>
            </a:r>
            <a:br>
              <a:rPr lang="en-US" altLang="ko-KR" dirty="0"/>
            </a:br>
            <a:r>
              <a:rPr lang="en-US" altLang="ko-KR" dirty="0"/>
              <a:t>cd </a:t>
            </a:r>
            <a:r>
              <a:rPr lang="en-US" altLang="ko-KR" dirty="0" err="1" smtClean="0"/>
              <a:t>myDjango04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myapp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myapp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settings.py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d ../..</a:t>
            </a:r>
          </a:p>
          <a:p>
            <a:r>
              <a:rPr lang="en-US" altLang="ko-KR" dirty="0" err="1"/>
              <a:t>docker</a:t>
            </a:r>
            <a:r>
              <a:rPr lang="en-US" altLang="ko-KR" dirty="0"/>
              <a:t> image build . -t </a:t>
            </a:r>
            <a:r>
              <a:rPr lang="en-US" altLang="ko-KR" dirty="0" err="1"/>
              <a:t>mydjango_ch10:0.2</a:t>
            </a: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137" y="3782397"/>
            <a:ext cx="4401006" cy="16375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33262" y="4701381"/>
            <a:ext cx="1558636" cy="1745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도커허브 리포지터리 생성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740390" cy="4712400"/>
          </a:xfrm>
        </p:spPr>
        <p:txBody>
          <a:bodyPr/>
          <a:lstStyle/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hub.docker.com/repositories/</a:t>
            </a:r>
            <a:r>
              <a:rPr lang="ko-KR" altLang="en-US" dirty="0" smtClean="0"/>
              <a:t>사용자아이디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55" y="1988681"/>
            <a:ext cx="8783276" cy="25530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22472" y="4018684"/>
            <a:ext cx="1413164" cy="4845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449086" y="3732134"/>
            <a:ext cx="573100" cy="57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324" y="2987392"/>
            <a:ext cx="4408879" cy="3739675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044072" y="5920634"/>
            <a:ext cx="573100" cy="5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도커허브에 이미지 </a:t>
            </a:r>
            <a:r>
              <a:rPr lang="en-US" altLang="ko-KR" dirty="0" smtClean="0"/>
              <a:t>PUSH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ocker</a:t>
            </a:r>
            <a:r>
              <a:rPr lang="en-US" altLang="ko-KR" dirty="0" smtClean="0"/>
              <a:t> login</a:t>
            </a:r>
          </a:p>
          <a:p>
            <a:r>
              <a:rPr lang="en-US" altLang="ko-KR" dirty="0" err="1"/>
              <a:t>docker</a:t>
            </a:r>
            <a:r>
              <a:rPr lang="en-US" altLang="ko-KR" dirty="0"/>
              <a:t> tag </a:t>
            </a:r>
            <a:r>
              <a:rPr lang="en-US" altLang="ko-KR" dirty="0" err="1"/>
              <a:t>mydjango_ch10:0.2</a:t>
            </a:r>
            <a:r>
              <a:rPr lang="en-US" altLang="ko-KR" dirty="0"/>
              <a:t> </a:t>
            </a:r>
            <a:r>
              <a:rPr lang="en-US" altLang="ko-KR" dirty="0" err="1" smtClean="0"/>
              <a:t>mastav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mydjango_ch10:0.2</a:t>
            </a:r>
            <a:endParaRPr lang="en-US" altLang="ko-KR" dirty="0" smtClean="0"/>
          </a:p>
          <a:p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en-US" altLang="ko-KR" dirty="0" smtClean="0"/>
              <a:t>push </a:t>
            </a:r>
            <a:r>
              <a:rPr lang="en-US" altLang="ko-KR" dirty="0" err="1" smtClean="0"/>
              <a:t>mastav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mydjango_ch10</a:t>
            </a:r>
            <a:r>
              <a:rPr lang="en-US" altLang="ko-KR" dirty="0" err="1"/>
              <a:t>:0.2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도커허브에서 성공적으로 업로드된 이미지를 확인할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같은 방식으로 </a:t>
            </a:r>
            <a:r>
              <a:rPr lang="en-US" altLang="ko-KR" dirty="0" err="1" smtClean="0"/>
              <a:t>NginX</a:t>
            </a:r>
            <a:r>
              <a:rPr lang="ko-KR" altLang="en-US" dirty="0" smtClean="0"/>
              <a:t>의 이미지도 생성해서 업로드 해봅시다</a:t>
            </a:r>
            <a:r>
              <a:rPr lang="en-US" altLang="ko-KR" dirty="0" smtClean="0"/>
              <a:t>./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디플로이먼트 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d</a:t>
            </a:r>
            <a:r>
              <a:rPr lang="en-US" altLang="ko-KR" dirty="0" err="1" smtClean="0"/>
              <a:t>eploy.yml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/>
              <a:t>k</a:t>
            </a:r>
            <a:r>
              <a:rPr lang="en-US" altLang="ko-KR" dirty="0" err="1" smtClean="0"/>
              <a:t>ubectl</a:t>
            </a:r>
            <a:r>
              <a:rPr lang="en-US" altLang="ko-KR" dirty="0" smtClean="0"/>
              <a:t> </a:t>
            </a:r>
            <a:r>
              <a:rPr lang="en-US" altLang="ko-KR" dirty="0" smtClean="0"/>
              <a:t>apply –f </a:t>
            </a:r>
            <a:r>
              <a:rPr lang="en-US" altLang="ko-KR" dirty="0" err="1" smtClean="0"/>
              <a:t>deploy.yml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/>
              <a:t>kubectl</a:t>
            </a:r>
            <a:r>
              <a:rPr lang="en-US" altLang="ko-KR" dirty="0"/>
              <a:t> get pods</a:t>
            </a:r>
            <a:endParaRPr lang="ko-KR" alt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952556"/>
              </p:ext>
            </p:extLst>
          </p:nvPr>
        </p:nvGraphicFramePr>
        <p:xfrm>
          <a:off x="5181600" y="167486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워드패드 문서" showAsIcon="1" r:id="rId3" imgW="914400" imgH="771480" progId="WordPad.Document.1">
                  <p:embed/>
                </p:oleObj>
              </mc:Choice>
              <mc:Fallback>
                <p:oleObj name="워드패드 문서" showAsIcon="1" r:id="rId3" imgW="914400" imgH="77148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1600" y="167486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0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service</a:t>
            </a:r>
            <a:r>
              <a:rPr lang="en-US" altLang="ko-KR" dirty="0" err="1" smtClean="0"/>
              <a:t>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kubectl</a:t>
            </a:r>
            <a:r>
              <a:rPr lang="en-US" altLang="ko-KR" dirty="0" smtClean="0"/>
              <a:t> </a:t>
            </a:r>
            <a:r>
              <a:rPr lang="en-US" altLang="ko-KR" dirty="0" smtClean="0"/>
              <a:t>apply –f </a:t>
            </a:r>
            <a:r>
              <a:rPr lang="en-US" altLang="ko-KR" dirty="0" err="1"/>
              <a:t>service.yml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/>
              <a:t>kubectl</a:t>
            </a:r>
            <a:r>
              <a:rPr lang="en-US" altLang="ko-KR" dirty="0"/>
              <a:t> get </a:t>
            </a:r>
            <a:r>
              <a:rPr lang="en-US" altLang="ko-KR" dirty="0" err="1" smtClean="0"/>
              <a:t>pods,svc</a:t>
            </a:r>
            <a:endParaRPr lang="ko-KR" alt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778194"/>
              </p:ext>
            </p:extLst>
          </p:nvPr>
        </p:nvGraphicFramePr>
        <p:xfrm>
          <a:off x="5181600" y="167486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워드패드 문서" showAsIcon="1" r:id="rId3" imgW="914400" imgH="771480" progId="WordPad.Document.1">
                  <p:embed/>
                </p:oleObj>
              </mc:Choice>
              <mc:Fallback>
                <p:oleObj name="워드패드 문서" showAsIcon="1" r:id="rId3" imgW="914400" imgH="77148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1600" y="167486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3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Ingress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ingress.yml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/>
              <a:t>k</a:t>
            </a:r>
            <a:r>
              <a:rPr lang="en-US" altLang="ko-KR" dirty="0" err="1" smtClean="0"/>
              <a:t>ubectl</a:t>
            </a:r>
            <a:r>
              <a:rPr lang="en-US" altLang="ko-KR" dirty="0" smtClean="0"/>
              <a:t> </a:t>
            </a:r>
            <a:r>
              <a:rPr lang="en-US" altLang="ko-KR" dirty="0" smtClean="0"/>
              <a:t>apply –f </a:t>
            </a:r>
            <a:r>
              <a:rPr lang="en-US" altLang="ko-KR" dirty="0" err="1"/>
              <a:t>ingress.yml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kubectl</a:t>
            </a:r>
            <a:r>
              <a:rPr lang="en-US" altLang="ko-KR" dirty="0" smtClean="0"/>
              <a:t> </a:t>
            </a:r>
            <a:r>
              <a:rPr lang="en-US" altLang="ko-KR" dirty="0"/>
              <a:t>get </a:t>
            </a:r>
            <a:r>
              <a:rPr lang="en-US" altLang="ko-KR" dirty="0" err="1" smtClean="0"/>
              <a:t>pods,svc</a:t>
            </a:r>
            <a:r>
              <a:rPr lang="en-US" altLang="ko-KR" dirty="0" err="1" smtClean="0"/>
              <a:t>,ingress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Kubectl</a:t>
            </a:r>
            <a:r>
              <a:rPr lang="en-US" altLang="ko-KR" dirty="0" smtClean="0"/>
              <a:t> exec –it pod/deploy-Django- /bin/bash</a:t>
            </a:r>
            <a:endParaRPr lang="ko-KR" alt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180137"/>
              </p:ext>
            </p:extLst>
          </p:nvPr>
        </p:nvGraphicFramePr>
        <p:xfrm>
          <a:off x="5181600" y="167486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워드패드 문서" showAsIcon="1" r:id="rId3" imgW="914400" imgH="771480" progId="WordPad.Document.1">
                  <p:embed/>
                </p:oleObj>
              </mc:Choice>
              <mc:Fallback>
                <p:oleObj name="워드패드 문서" showAsIcon="1" r:id="rId3" imgW="914400" imgH="77148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1600" y="167486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287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52BBC4-93AC-4D2A-AC08-8E9BEE43EDF1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101</Words>
  <Application>Microsoft Office PowerPoint</Application>
  <PresentationFormat>Widescreen</PresentationFormat>
  <Paragraphs>34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SB 어그로 Medium</vt:lpstr>
      <vt:lpstr>맑은 고딕</vt:lpstr>
      <vt:lpstr>Arial</vt:lpstr>
      <vt:lpstr>Office Theme</vt:lpstr>
      <vt:lpstr>워드패드 문서</vt:lpstr>
      <vt:lpstr>Ch_10 쿠버네티스를 활용한  웹 서비스 배포</vt:lpstr>
      <vt:lpstr>진행내용 요약</vt:lpstr>
      <vt:lpstr>사전 준비</vt:lpstr>
      <vt:lpstr>파일 복사 및 이미지 생성</vt:lpstr>
      <vt:lpstr>도커허브 리포지터리 생성</vt:lpstr>
      <vt:lpstr>도커허브에 이미지 PUSH</vt:lpstr>
      <vt:lpstr>디플로이먼트 실습</vt:lpstr>
      <vt:lpstr>서비스 실습</vt:lpstr>
      <vt:lpstr>Ingress 설정</vt:lpstr>
      <vt:lpstr>현재 구성 정리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Ch_10 쿠버네티스를 활용한  웹 서비스 배포</dc:title>
  <dc:creator>David Jeong</dc:creator>
  <cp:lastModifiedBy>David Jeong</cp:lastModifiedBy>
  <cp:revision>24</cp:revision>
  <dcterms:created xsi:type="dcterms:W3CDTF">2024-11-14T12:00:45Z</dcterms:created>
  <dcterms:modified xsi:type="dcterms:W3CDTF">2024-11-16T02:25:45Z</dcterms:modified>
</cp:coreProperties>
</file>