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6" autoAdjust="0"/>
    <p:restoredTop sz="81709" autoAdjust="0"/>
  </p:normalViewPr>
  <p:slideViewPr>
    <p:cSldViewPr snapToGrid="0" showGuides="1">
      <p:cViewPr varScale="1">
        <p:scale>
          <a:sx n="62" d="100"/>
          <a:sy n="62" d="100"/>
        </p:scale>
        <p:origin x="102" y="74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metrics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Ch_12 </a:t>
            </a:r>
            <a:r>
              <a:rPr lang="ko-KR" altLang="en-US" sz="48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</a:t>
            </a:r>
            <a:r>
              <a:rPr lang="ko-KR" altLang="en-US" sz="48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모니터링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매트릭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서버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프로메테우스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그라파나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로키</a:t>
            </a:r>
            <a:endParaRPr lang="en-US" altLang="ko-KR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b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진행내용 요약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매트릭</a:t>
            </a:r>
            <a:r>
              <a:rPr lang="ko-KR" altLang="en-US" dirty="0"/>
              <a:t> 서버를 활용하여 리소스 사용량을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프로메테우스를 통해 모니터링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그라파나를</a:t>
            </a:r>
            <a:r>
              <a:rPr lang="ko-KR" altLang="en-US" dirty="0"/>
              <a:t> 통해 모니터링 데이터 시각화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로키를 활용해 </a:t>
            </a:r>
            <a:r>
              <a:rPr lang="ko-KR" altLang="en-US" dirty="0" err="1"/>
              <a:t>쿠버네티스</a:t>
            </a:r>
            <a:r>
              <a:rPr lang="ko-KR" altLang="en-US" dirty="0"/>
              <a:t> 로그를 확인</a:t>
            </a:r>
          </a:p>
        </p:txBody>
      </p:sp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매트릭서버를</a:t>
            </a:r>
            <a:r>
              <a:rPr lang="ko-KR" altLang="en-US" dirty="0"/>
              <a:t> 통한 리소스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상황에 맞게 자동으로 스케일의 업</a:t>
            </a:r>
            <a:r>
              <a:rPr lang="en-US" altLang="ko-KR" sz="2400" dirty="0"/>
              <a:t>/</a:t>
            </a:r>
            <a:r>
              <a:rPr lang="ko-KR" altLang="en-US" sz="2400" dirty="0"/>
              <a:t>다운을 도와주는 </a:t>
            </a:r>
            <a:r>
              <a:rPr lang="en-US" altLang="ko-KR" sz="2400" dirty="0"/>
              <a:t>Horizontal</a:t>
            </a:r>
            <a:br>
              <a:rPr lang="en-US" altLang="ko-KR" sz="2400" dirty="0"/>
            </a:br>
            <a:r>
              <a:rPr lang="en-US" altLang="ko-KR" sz="2400" dirty="0"/>
              <a:t>Pods </a:t>
            </a:r>
            <a:r>
              <a:rPr lang="en-US" altLang="ko-KR" sz="2400" dirty="0" err="1"/>
              <a:t>Autoscaler</a:t>
            </a:r>
            <a:r>
              <a:rPr lang="en-US" altLang="ko-KR" sz="2400" dirty="0"/>
              <a:t> </a:t>
            </a:r>
            <a:r>
              <a:rPr lang="ko-KR" altLang="en-US" sz="2400" dirty="0"/>
              <a:t>→ </a:t>
            </a:r>
            <a:r>
              <a:rPr lang="ko-KR" altLang="en-US" sz="2400" dirty="0" err="1"/>
              <a:t>매트릭서버를</a:t>
            </a:r>
            <a:r>
              <a:rPr lang="ko-KR" altLang="en-US" sz="2400" dirty="0"/>
              <a:t> 참고하여 자동으로 스케일 조정함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매트릭서버</a:t>
            </a:r>
            <a:r>
              <a:rPr lang="ko-KR" altLang="en-US" sz="2400" dirty="0"/>
              <a:t> 설치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helm repo add metrics-server </a:t>
            </a:r>
            <a:r>
              <a:rPr lang="en-US" altLang="ko-KR" sz="2000" dirty="0">
                <a:hlinkClick r:id="rId2"/>
              </a:rPr>
              <a:t>https://Kubernetes-sigs.github.io/metrics-server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helm repo update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helm pull metrics-server/metrics-server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tar </a:t>
            </a:r>
            <a:r>
              <a:rPr lang="en-US" altLang="ko-KR" sz="2000" dirty="0" err="1"/>
              <a:t>xvfz</a:t>
            </a:r>
            <a:r>
              <a:rPr lang="en-US" altLang="ko-KR" sz="2000" dirty="0"/>
              <a:t> metrics-server/metrics-server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101</Words>
  <Application>Microsoft Office PowerPoint</Application>
  <PresentationFormat>와이드스크린</PresentationFormat>
  <Paragraphs>16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SB 어그로 Medium</vt:lpstr>
      <vt:lpstr>맑은 고딕</vt:lpstr>
      <vt:lpstr>Arial</vt:lpstr>
      <vt:lpstr>Office Theme</vt:lpstr>
      <vt:lpstr>Ch_12 쿠버네티스 모니터링</vt:lpstr>
      <vt:lpstr>진행내용 요약</vt:lpstr>
      <vt:lpstr>1. 매트릭서버를 통한 리소스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WOOSEOK JEONG</cp:lastModifiedBy>
  <cp:revision>38</cp:revision>
  <dcterms:created xsi:type="dcterms:W3CDTF">2024-11-14T12:00:45Z</dcterms:created>
  <dcterms:modified xsi:type="dcterms:W3CDTF">2024-11-28T10:43:26Z</dcterms:modified>
</cp:coreProperties>
</file>