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6" autoAdjust="0"/>
    <p:restoredTop sz="81709" autoAdjust="0"/>
  </p:normalViewPr>
  <p:slideViewPr>
    <p:cSldViewPr snapToGrid="0" showGuides="1">
      <p:cViewPr varScale="1">
        <p:scale>
          <a:sx n="62" d="100"/>
          <a:sy n="62" d="100"/>
        </p:scale>
        <p:origin x="102" y="88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927B-D436-4FC1-B81A-67BDF5029F0D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63009-2860-489F-9F1F-D0242D90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3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3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6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8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000"/>
          </a:xfrm>
        </p:spPr>
        <p:txBody>
          <a:bodyPr/>
          <a:lstStyle>
            <a:lvl1pPr>
              <a:defRPr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2pPr>
            <a:lvl3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3pPr>
            <a:lvl4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4pPr>
            <a:lvl5pPr>
              <a:defRPr lang="ko-KR" altLang="en-US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5pPr>
          </a:lstStyle>
          <a:p>
            <a:pPr lvl="0">
              <a:lnSpc>
                <a:spcPct val="150000"/>
              </a:lnSpc>
            </a:pPr>
            <a:r>
              <a:rPr lang="en-US" altLang="ko-KR" smtClean="0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altLang="ko-KR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8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5935-73D9-4FD2-A983-329B58F0F71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w@towoo.iptime.org:/home/tw/syn/docker/ch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ub.docker.com/repositori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Ch_10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깃허브 액션과 </a:t>
            </a:r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ArgoCD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를 활용한 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CI/CD</a:t>
            </a:r>
            <a:endParaRPr lang="ko-KR" altLang="en-US" sz="48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CI/CD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로 효율적으로 협업하기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  <a:endParaRPr lang="ko-KR" altLang="en-US" dirty="0">
              <a:gradFill>
                <a:gsLst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3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구성 정리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37" y="1310757"/>
            <a:ext cx="9159324" cy="51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진행내용 요약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CI (</a:t>
            </a:r>
            <a:r>
              <a:rPr lang="en-US" altLang="ko-KR" dirty="0" err="1" smtClean="0"/>
              <a:t>Continus</a:t>
            </a:r>
            <a:r>
              <a:rPr lang="en-US" altLang="ko-KR" dirty="0" smtClean="0"/>
              <a:t> Integration) : </a:t>
            </a:r>
            <a:r>
              <a:rPr lang="ko-KR" altLang="en-US" dirty="0" smtClean="0"/>
              <a:t>지속적 통합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CD (</a:t>
            </a:r>
            <a:r>
              <a:rPr lang="en-US" altLang="ko-KR" dirty="0" err="1" smtClean="0"/>
              <a:t>Continus</a:t>
            </a:r>
            <a:r>
              <a:rPr lang="en-US" altLang="ko-KR" dirty="0" smtClean="0"/>
              <a:t> Deployment) : </a:t>
            </a:r>
            <a:r>
              <a:rPr lang="ko-KR" altLang="en-US" dirty="0" smtClean="0"/>
              <a:t>지속적 전달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다양한 개발자가 참여하는 프로젝트에서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코드를 통합하고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배포하는 과정을 자동화 하는 것을 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5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준비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깃설치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82" y="2516618"/>
            <a:ext cx="562053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복사 및 이미지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파워쉘클라이언트에서</a:t>
            </a:r>
            <a:r>
              <a:rPr lang="en-US" altLang="ko-KR" dirty="0" smtClean="0"/>
              <a:t>] </a:t>
            </a:r>
            <a:br>
              <a:rPr lang="en-US" altLang="ko-KR" dirty="0" smtClean="0"/>
            </a:br>
            <a:r>
              <a:rPr lang="en-US" altLang="ko-KR" dirty="0" err="1" smtClean="0"/>
              <a:t>scp</a:t>
            </a:r>
            <a:r>
              <a:rPr lang="en-US" altLang="ko-KR" dirty="0" smtClean="0"/>
              <a:t> </a:t>
            </a:r>
            <a:r>
              <a:rPr lang="en-US" altLang="ko-KR" dirty="0"/>
              <a:t>-P 2222 -r Z:\study\study\docker\ch10\ </a:t>
            </a:r>
            <a:r>
              <a:rPr lang="en-US" altLang="ko-KR" dirty="0">
                <a:hlinkClick r:id="rId3"/>
              </a:rPr>
              <a:t>tw@towoo.iptime.org:/</a:t>
            </a:r>
            <a:r>
              <a:rPr lang="en-US" altLang="ko-KR" dirty="0" smtClean="0">
                <a:hlinkClick r:id="rId3"/>
              </a:rPr>
              <a:t>home/</a:t>
            </a:r>
            <a:r>
              <a:rPr lang="en-US" altLang="ko-KR" dirty="0" err="1" smtClean="0">
                <a:hlinkClick r:id="rId3"/>
              </a:rPr>
              <a:t>tw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err="1" smtClean="0">
                <a:hlinkClick r:id="rId3"/>
              </a:rPr>
              <a:t>syn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err="1" smtClean="0">
                <a:hlinkClick r:id="rId3"/>
              </a:rPr>
              <a:t>docker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err="1" smtClean="0">
                <a:hlinkClick r:id="rId3"/>
              </a:rPr>
              <a:t>ch10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ko-KR" altLang="en-US" dirty="0"/>
              <a:t>우분투서버에서</a:t>
            </a:r>
            <a:r>
              <a:rPr lang="en-US" altLang="ko-KR" dirty="0"/>
              <a:t>] </a:t>
            </a:r>
            <a:br>
              <a:rPr lang="en-US" altLang="ko-KR" dirty="0"/>
            </a:br>
            <a:r>
              <a:rPr lang="en-US" altLang="ko-KR" dirty="0"/>
              <a:t>cd </a:t>
            </a:r>
            <a:r>
              <a:rPr lang="en-US" altLang="ko-KR" dirty="0" err="1" smtClean="0"/>
              <a:t>myDjango04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myapp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myapp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settings.py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d ../..</a:t>
            </a:r>
          </a:p>
          <a:p>
            <a:r>
              <a:rPr lang="en-US" altLang="ko-KR" dirty="0" err="1"/>
              <a:t>docker</a:t>
            </a:r>
            <a:r>
              <a:rPr lang="en-US" altLang="ko-KR" dirty="0"/>
              <a:t> image build . -t </a:t>
            </a:r>
            <a:r>
              <a:rPr lang="en-US" altLang="ko-KR" dirty="0" err="1"/>
              <a:t>mydjango_ch10:0.2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137" y="3782397"/>
            <a:ext cx="4401006" cy="1637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33262" y="4701381"/>
            <a:ext cx="1558636" cy="1745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도커허브 리포지터리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740390" cy="4712400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hub.docker.com/repositories/</a:t>
            </a:r>
            <a:r>
              <a:rPr lang="ko-KR" altLang="en-US" dirty="0" smtClean="0"/>
              <a:t>사용자아이디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55" y="1988681"/>
            <a:ext cx="8783276" cy="25530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2472" y="4018684"/>
            <a:ext cx="1413164" cy="4845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49086" y="3732134"/>
            <a:ext cx="573100" cy="5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324" y="2987392"/>
            <a:ext cx="4408879" cy="3739675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044072" y="5920634"/>
            <a:ext cx="573100" cy="5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도커허브에 이미지 </a:t>
            </a:r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ocker</a:t>
            </a:r>
            <a:r>
              <a:rPr lang="en-US" altLang="ko-KR" dirty="0" smtClean="0"/>
              <a:t> login</a:t>
            </a:r>
          </a:p>
          <a:p>
            <a:r>
              <a:rPr lang="en-US" altLang="ko-KR" dirty="0" err="1"/>
              <a:t>docker</a:t>
            </a:r>
            <a:r>
              <a:rPr lang="en-US" altLang="ko-KR" dirty="0"/>
              <a:t> tag </a:t>
            </a:r>
            <a:r>
              <a:rPr lang="en-US" altLang="ko-KR" dirty="0" err="1"/>
              <a:t>mydjango_ch10:0.2</a:t>
            </a:r>
            <a:r>
              <a:rPr lang="en-US" altLang="ko-KR" dirty="0"/>
              <a:t> </a:t>
            </a:r>
            <a:r>
              <a:rPr lang="en-US" altLang="ko-KR" dirty="0" err="1" smtClean="0"/>
              <a:t>mastav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mydjango_ch10:0.2</a:t>
            </a:r>
            <a:endParaRPr lang="en-US" altLang="ko-KR" dirty="0" smtClean="0"/>
          </a:p>
          <a:p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smtClean="0"/>
              <a:t>push </a:t>
            </a:r>
            <a:r>
              <a:rPr lang="en-US" altLang="ko-KR" dirty="0" err="1" smtClean="0"/>
              <a:t>mastav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mydjango_ch10</a:t>
            </a:r>
            <a:r>
              <a:rPr lang="en-US" altLang="ko-KR" dirty="0" err="1"/>
              <a:t>:0.2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도커허브에서 성공적으로 업로드된 이미지를 확인할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같은 방식으로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의 이미지도 생성해서 업로드 해봅시다</a:t>
            </a:r>
            <a:r>
              <a:rPr lang="en-US" altLang="ko-KR" dirty="0" smtClean="0"/>
              <a:t>./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디플로이먼트 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</a:t>
            </a:r>
            <a:r>
              <a:rPr lang="en-US" altLang="ko-KR" dirty="0" err="1" smtClean="0"/>
              <a:t>eploy.yml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k</a:t>
            </a:r>
            <a:r>
              <a:rPr lang="en-US" altLang="ko-KR" dirty="0" err="1" smtClean="0"/>
              <a:t>ubectl</a:t>
            </a:r>
            <a:r>
              <a:rPr lang="en-US" altLang="ko-KR" dirty="0" smtClean="0"/>
              <a:t> apply –f </a:t>
            </a:r>
            <a:r>
              <a:rPr lang="en-US" altLang="ko-KR" dirty="0" err="1" smtClean="0"/>
              <a:t>deploy.yml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kubectl</a:t>
            </a:r>
            <a:r>
              <a:rPr lang="en-US" altLang="ko-KR" dirty="0"/>
              <a:t> get pods</a:t>
            </a:r>
            <a:endParaRPr lang="ko-KR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952556"/>
              </p:ext>
            </p:extLst>
          </p:nvPr>
        </p:nvGraphicFramePr>
        <p:xfrm>
          <a:off x="5181600" y="16748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워드패드 문서" showAsIcon="1" r:id="rId3" imgW="914400" imgH="771480" progId="WordPad.Document.1">
                  <p:embed/>
                </p:oleObj>
              </mc:Choice>
              <mc:Fallback>
                <p:oleObj name="워드패드 문서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16748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0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service.yml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kubectl</a:t>
            </a:r>
            <a:r>
              <a:rPr lang="en-US" altLang="ko-KR" dirty="0" smtClean="0"/>
              <a:t> apply –f </a:t>
            </a:r>
            <a:r>
              <a:rPr lang="en-US" altLang="ko-KR" dirty="0" err="1"/>
              <a:t>service.yml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kubectl</a:t>
            </a:r>
            <a:r>
              <a:rPr lang="en-US" altLang="ko-KR" dirty="0"/>
              <a:t> get </a:t>
            </a:r>
            <a:r>
              <a:rPr lang="en-US" altLang="ko-KR" dirty="0" err="1" smtClean="0"/>
              <a:t>pods,svc</a:t>
            </a:r>
            <a:endParaRPr lang="ko-KR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778194"/>
              </p:ext>
            </p:extLst>
          </p:nvPr>
        </p:nvGraphicFramePr>
        <p:xfrm>
          <a:off x="5181600" y="16748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워드패드 문서" showAsIcon="1" r:id="rId3" imgW="914400" imgH="771480" progId="WordPad.Document.1">
                  <p:embed/>
                </p:oleObj>
              </mc:Choice>
              <mc:Fallback>
                <p:oleObj name="워드패드 문서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16748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3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Ingress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ingress.yml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k</a:t>
            </a:r>
            <a:r>
              <a:rPr lang="en-US" altLang="ko-KR" dirty="0" err="1" smtClean="0"/>
              <a:t>ubectl</a:t>
            </a:r>
            <a:r>
              <a:rPr lang="en-US" altLang="ko-KR" dirty="0" smtClean="0"/>
              <a:t> apply –f </a:t>
            </a:r>
            <a:r>
              <a:rPr lang="en-US" altLang="ko-KR" dirty="0" err="1"/>
              <a:t>ingress.yml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kubectl</a:t>
            </a:r>
            <a:r>
              <a:rPr lang="en-US" altLang="ko-KR" dirty="0" smtClean="0"/>
              <a:t> </a:t>
            </a:r>
            <a:r>
              <a:rPr lang="en-US" altLang="ko-KR" dirty="0"/>
              <a:t>get </a:t>
            </a:r>
            <a:r>
              <a:rPr lang="en-US" altLang="ko-KR" dirty="0" err="1" smtClean="0"/>
              <a:t>pods,svc,ingress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Kubectl</a:t>
            </a:r>
            <a:r>
              <a:rPr lang="en-US" altLang="ko-KR" dirty="0" smtClean="0"/>
              <a:t> exec –it pod/deploy-Django- /bin/bash</a:t>
            </a:r>
            <a:endParaRPr lang="ko-KR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180137"/>
              </p:ext>
            </p:extLst>
          </p:nvPr>
        </p:nvGraphicFramePr>
        <p:xfrm>
          <a:off x="5181600" y="16748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워드패드 문서" showAsIcon="1" r:id="rId3" imgW="914400" imgH="771480" progId="WordPad.Document.1">
                  <p:embed/>
                </p:oleObj>
              </mc:Choice>
              <mc:Fallback>
                <p:oleObj name="워드패드 문서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16748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8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52BBC4-93AC-4D2A-AC08-8E9BEE43EDF1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129</Words>
  <Application>Microsoft Office PowerPoint</Application>
  <PresentationFormat>Widescreen</PresentationFormat>
  <Paragraphs>37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SB 어그로 Medium</vt:lpstr>
      <vt:lpstr>맑은 고딕</vt:lpstr>
      <vt:lpstr>Arial</vt:lpstr>
      <vt:lpstr>Office Theme</vt:lpstr>
      <vt:lpstr>워드패드 문서</vt:lpstr>
      <vt:lpstr>Ch_10 깃허브 액션과 ArgoCD를 활용한 CI/CD</vt:lpstr>
      <vt:lpstr>진행내용 요약</vt:lpstr>
      <vt:lpstr>사전 준비</vt:lpstr>
      <vt:lpstr>파일 복사 및 이미지 생성</vt:lpstr>
      <vt:lpstr>도커허브 리포지터리 생성</vt:lpstr>
      <vt:lpstr>도커허브에 이미지 PUSH</vt:lpstr>
      <vt:lpstr>디플로이먼트 실습</vt:lpstr>
      <vt:lpstr>서비스 실습</vt:lpstr>
      <vt:lpstr>Ingress 설정</vt:lpstr>
      <vt:lpstr>현재 구성 정리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Ch_10 쿠버네티스를 활용한  웹 서비스 배포</dc:title>
  <dc:creator>David Jeong</dc:creator>
  <cp:lastModifiedBy>David Jeong</cp:lastModifiedBy>
  <cp:revision>29</cp:revision>
  <dcterms:created xsi:type="dcterms:W3CDTF">2024-11-14T12:00:45Z</dcterms:created>
  <dcterms:modified xsi:type="dcterms:W3CDTF">2024-11-22T12:20:42Z</dcterms:modified>
</cp:coreProperties>
</file>