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90599-5303-A3B7-F748-5CDF3B73B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E513C0-A766-7798-F964-F5A07FFFD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3A36D-5CAE-B7FF-83E8-5C22E1E8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658C-9856-5C42-8BF5-C864B3EABFD1}" type="datetimeFigureOut">
              <a:rPr lang="en-US" altLang="ko-KR" smtClean="0"/>
              <a:t>1/29/25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54832-AEAF-36C6-B788-CD6154EA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EA1CF-8E34-4D72-F7F5-5CA34E8A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E1C-9C5D-9F44-A333-A7EC177BEF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3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9B696-C4EE-1072-9737-27F91014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429151-8AC0-20D4-2A3F-15240A49E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4CDE6-5E54-41A0-F9E5-D01689E4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658C-9856-5C42-8BF5-C864B3EABFD1}" type="datetimeFigureOut">
              <a:rPr lang="en-US" altLang="ko-KR" smtClean="0"/>
              <a:t>1/29/25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D0CDBB-79AE-A32F-2699-191A0826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CCC34-A9D0-D008-3317-2C6376ED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E1C-9C5D-9F44-A333-A7EC177BEF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7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B8367-BEC1-8474-F48E-E2C25410A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423E4A-5DC7-63BD-CE11-858689916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B91E51-AE7D-558D-E4AB-DA8C5DA1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658C-9856-5C42-8BF5-C864B3EABFD1}" type="datetimeFigureOut">
              <a:rPr lang="en-US" altLang="ko-KR" smtClean="0"/>
              <a:t>1/29/25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F22E34-0EC6-0EC8-B7F1-011A669D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B21F2-7D55-B255-D7C5-110DD927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E1C-9C5D-9F44-A333-A7EC177BEF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96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ED386-4239-6094-E699-9FBD5E2C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9E59A8-E5C7-CA87-A8DE-C15E1A7C1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A3491D-AE48-BCE6-408F-80244445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658C-9856-5C42-8BF5-C864B3EABFD1}" type="datetimeFigureOut">
              <a:rPr lang="en-US" altLang="ko-KR" smtClean="0"/>
              <a:t>1/29/25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9FC253-E833-33FA-862E-95AABF1D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C9306-FE39-D966-B2A6-FB03F304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E1C-9C5D-9F44-A333-A7EC177BEF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48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26494-AE94-6BA3-D926-4F3809AB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F68E5E-ABBD-81D0-96D1-E3FE8B9C8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E5D718-81E0-EDC4-9DFE-4F45DE54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658C-9856-5C42-8BF5-C864B3EABFD1}" type="datetimeFigureOut">
              <a:rPr lang="en-US" altLang="ko-KR" smtClean="0"/>
              <a:t>1/29/25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20D01-88F1-B39D-0439-31D5175F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6C26B7-DF9F-C0F5-F4C5-C503DFE8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E1C-9C5D-9F44-A333-A7EC177BEF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86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266B4-3B36-D847-7C04-60A89804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DB46D-3EE0-E4FC-AD99-66021D003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6B4E8E-1419-C70B-A0FC-18156C41E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92630E-2AA8-17D7-24FB-856BF728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658C-9856-5C42-8BF5-C864B3EABFD1}" type="datetimeFigureOut">
              <a:rPr lang="en-US" altLang="ko-KR" smtClean="0"/>
              <a:t>1/29/25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11B37E-930E-2B3C-B33B-FD33B6B2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5D8BBD-0C83-7AE9-B109-EDE9DD1FA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E1C-9C5D-9F44-A333-A7EC177BEF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14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23A78-BCB3-A568-CD5B-05D40BE4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8B37EF-BF56-7BC6-4A8D-F87F79960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23BBCC-230B-BF78-B7B4-0F4D70D22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0EF088-FB66-5E83-82B3-9CCCB24F46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197069-CFBB-FC6B-41AA-A99A07F43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80B1AD-BD78-7F60-76B2-B1114A3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658C-9856-5C42-8BF5-C864B3EABFD1}" type="datetimeFigureOut">
              <a:rPr lang="en-US" altLang="ko-KR" smtClean="0"/>
              <a:t>1/29/25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F6ECCD-AB84-CCFA-A5E3-988CEC0A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B5F862-7103-BCA9-72F9-A4C83D86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E1C-9C5D-9F44-A333-A7EC177BEF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15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46E73-4BB8-ABE7-8655-73F89C98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63941-5E26-3F37-547D-9C21D6E0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658C-9856-5C42-8BF5-C864B3EABFD1}" type="datetimeFigureOut">
              <a:rPr lang="en-US" altLang="ko-KR" smtClean="0"/>
              <a:t>1/29/25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4D61B2-199F-9E3C-B15C-20FBDC7B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4053AF-72C4-6B80-6A82-C891912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E1C-9C5D-9F44-A333-A7EC177BEF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1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38BD6B-4D86-4771-A109-8BADE0343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658C-9856-5C42-8BF5-C864B3EABFD1}" type="datetimeFigureOut">
              <a:rPr lang="en-US" altLang="ko-KR" smtClean="0"/>
              <a:t>1/29/25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52C88E-563F-40D3-BF8F-3B0B838A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4A4AAF-F5FF-57B7-7505-2207E7414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E1C-9C5D-9F44-A333-A7EC177BEF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83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D9074-BC2D-AF48-0FE4-06D06C4B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916737-09AA-E45D-5112-E8716B523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9AB6A6-557C-9FB1-F246-07FA36B16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A7B6D6-BF03-AEB7-6BED-DDD96CC0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658C-9856-5C42-8BF5-C864B3EABFD1}" type="datetimeFigureOut">
              <a:rPr lang="en-US" altLang="ko-KR" smtClean="0"/>
              <a:t>1/29/25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B237DD-28E8-6169-913B-201809D7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D9CEE-6443-BDCC-165F-73F8C026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E1C-9C5D-9F44-A333-A7EC177BEF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2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00B40-37F4-FF46-FEFE-305CECB2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F52C45-40F6-5BFF-8623-B8D85ADA1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B57448-8544-AE3A-61E5-8C9443036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28D834-B6D8-A983-7C85-1228C53B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D658C-9856-5C42-8BF5-C864B3EABFD1}" type="datetimeFigureOut">
              <a:rPr lang="en-US" altLang="ko-KR" smtClean="0"/>
              <a:t>1/29/25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BA4F0E-E0F3-955B-0557-8370EF90A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17DF5A-2DD2-E659-E6C0-3B599BB6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AE1C-9C5D-9F44-A333-A7EC177BEF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3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79D03-5DB5-5018-C937-4A7EE8DE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A4191-B59E-255E-DE00-07A6F2481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79AAF3-78AD-DECD-A8E4-0BA66A2D0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D658C-9856-5C42-8BF5-C864B3EABFD1}" type="datetimeFigureOut">
              <a:rPr lang="en-US" altLang="ko-KR" smtClean="0"/>
              <a:t>1/29/25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98C4E-C7C3-93F6-613D-B2B1C17B1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DAB46-619E-65FF-2C99-C67C191EC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2AE1C-9C5D-9F44-A333-A7EC177BEF88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8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5009F-E9CC-8CB7-03E4-42817611E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i="0" u="none" strike="noStrike" dirty="0">
                <a:effectLst/>
                <a:latin typeface="-apple-system"/>
              </a:rPr>
              <a:t>CH4. </a:t>
            </a:r>
            <a:r>
              <a:rPr lang="ko-KR" altLang="en-US" b="0" i="0" u="none" strike="noStrike" dirty="0">
                <a:effectLst/>
                <a:latin typeface="-apple-system"/>
              </a:rPr>
              <a:t>가우스 혼합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BF3763-A56D-7609-55E7-B1CF843CD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2025-02-08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37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83042-EAAD-98CF-01A4-CC2040F49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EB8261-FB91-F3B7-EFB3-FB5007825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7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2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CH4. 가우스 혼합 모델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CH4. 가우스 혼합 모델</dc:title>
  <dc:creator>Yxz0294</dc:creator>
  <cp:lastModifiedBy>Yxz0294</cp:lastModifiedBy>
  <cp:revision>2</cp:revision>
  <dcterms:created xsi:type="dcterms:W3CDTF">2025-01-29T09:43:12Z</dcterms:created>
  <dcterms:modified xsi:type="dcterms:W3CDTF">2025-01-29T09:48:51Z</dcterms:modified>
</cp:coreProperties>
</file>