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0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6310" autoAdjust="0"/>
  </p:normalViewPr>
  <p:slideViewPr>
    <p:cSldViewPr snapToGrid="0" showGuides="1">
      <p:cViewPr>
        <p:scale>
          <a:sx n="66" d="100"/>
          <a:sy n="66" d="100"/>
        </p:scale>
        <p:origin x="12" y="110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9T20:05:08.352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-6 245 51 0,'-21'0'3'0,"21"0"17"16,0 0-6-1,21 0 29 1,22-39-14 15,44 18 6-15,21 3-4-1,1-2-17 1,-23 20-3 0,21-19 7-1,24 19-2 1,43-40-3-1,20 22 3 1,1 18-6 0,21 0-4-1,23 18-2 1,20 2 2 15,46-20 3-15,40-20 6-1,45 2-2 1,-23-2-9 0,1 20-5-1,22 20 4 1,22-2-4 0,21-18 6-1,0-18 8 1,21-41-3-1,-42 59-9 1,-2 39 0 0,24-39 1-1,-1 0 1 1,0-59 9 15,22 59 4-15,-44 0-4-1,0 20-6 1,44-20 1 0,-22 0-2-1,-1-20-5 1,1 20 10 0,-22 0-2-1,0 20-5 1,1 19 2-1,-1-19 0 17,-21-2-4-32,43 2 2 15,-21 0 1 1,22-20 0 15,19 0 4-15,2-20-1-1,-22 40-5 1,0 19 0 0,-1 0 0-1,-64 0-2 1,-43-20 2 0,-44 1-2-1,-21 19 2 1,-65-20 0-1,0 1 6 1,0-20 1 0,20-20 4-1,3 1-2 1,84-1-7 15,-64 20-3-15,-42-19 0-1,-2 19-6 1,-64 0 12 0,-1 0-5-1,3 0-1 1,-46 0 1 0,-64 0-2-1,-1 0 0 1,-21 0 2-1,0 0-2 1,0 0-5 0,21 0 3-1,-21 0 2 17,0 0 1-17,0 0-1 1,0 0-9-1,23 0 2 1,-2 0 7 0,-21 19-3-1,0-19 3 1,0 0 0 0,22 0-1-1,-2 0 2 1,25 0-1-1,-24 20 3 1,22-20-1 0,66 0 3-1,20 0-3 17,22-20 0-17,-41 20-4 1,-25-19 3-1,-40 19 2 1,-25 0-1 0,-20 0-3-1,0 0 1 1,0 0-3 0,-20 0-14-1,-1 0-17 1,21 0-79-1,0 0-146 1,0-39 104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9T20:05:18.441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3 40 0,'-22'0'1'16,"22"0"1"-1,0 0-2 1,0 0 0 15,22 0 36-31,-2 19-8 16,46 1-8 15,21-1 4-15,43-19 7-1,-22-19 12 1,23 19-9-1,19 0-20 1,2 0-7 0,22 0-4-1,20 0-2 1,1 0 1 0,-22 19 1-1,44 1 1 1,-22 18 0-1,21-38-4 1,-1 20-1 0,3 0 2 15,41-20 1-15,2 0 1-1,-1 0-3 1,-24 0-2-1,25-20 5 1,-23 20-3 0,22 0 0-1,-45 0-2 1,3 0-1 0,-2 0-3-1,-43 0 7 1,21 20 2-1,3-20-3 17,40 0-1-17,-64 0 0 1,-21 0 0 0,-1 0 1-1,-21 0 0 1,1 19 1-1,-23-19-1 1,-22 0 0 0,0-19 2-1,1 19 1 1,-44 0 0 0,-22 0 5-1,23 0-2 16,-44 0 2-31,0 0-8 16,0 0 0 15,0 0 95-15,0 0-105 0,-22 0-49-1,22-20-97 1,0 20-38-1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29T20:05:24.588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1 112 43 0,'0'0'2'15,"0"0"-2"1,22 0 3 0,43-18 0-1,0 18 5 1,21-20 5-1,2 20-3 1,41-20-1 0,0 20 1-1,24-38-1 1,-2 38 0 15,22-19 1-31,22 38-8 31,0-19 1-31,21 38-3 32,23-38 0-17,-44 0 5 1,21-38 5 0,-22 38-5-1,1 38-4 1,-21-38 0-1,-23 20 0 1,-21-20-2 0,0 0 2-1,-44 20 0 1,-21-20 1 0,-1 0-1-1,-20 0-1 1,0 0-1 15,-22 0 0-15,-22 0 7-1,0 0-6 1,0 0 0 0,0 0 0-1,0 0 0 1,0 0 0-1,0 0 60 1,0 0-56 0,0-20-1-1,-22 20-2 1,22-20-3 0,0 20-10 15,0 0 12-16,0 0 0 1,0 0 0 0,0 0 0-1,0 0 0 1,0 0 0 0,0 0 0-1,0 0-110 1,22 20 57-1,21 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927B-D436-4FC1-B81A-67BDF5029F0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3009-2860-489F-9F1F-D0242D90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00"/>
          </a:xfrm>
        </p:spPr>
        <p:txBody>
          <a:bodyPr/>
          <a:lstStyle>
            <a:lvl1pPr>
              <a:defRPr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defRPr lang="ko-KR" altLang="en-US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>
              <a:lnSpc>
                <a:spcPct val="150000"/>
              </a:lnSpc>
            </a:pPr>
            <a:r>
              <a:rPr lang="en-US" altLang="ko-KR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altLang="ko-KR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github.io/helm-char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metrics-serv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hyperlink" Target="https://prometheus-community.github.io/helm-char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Ch_12 </a:t>
            </a:r>
            <a:r>
              <a:rPr lang="ko-KR" altLang="en-US" sz="48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</a:t>
            </a:r>
            <a:r>
              <a:rPr lang="ko-KR" altLang="en-US" sz="48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모니터링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매트릭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서버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프로메테우스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그라파나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로키</a:t>
            </a:r>
            <a:endParaRPr lang="en-US" altLang="ko-KR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</a:p>
        </p:txBody>
      </p:sp>
    </p:spTree>
    <p:extLst>
      <p:ext uri="{BB962C8B-B14F-4D97-AF65-F5344CB8AC3E}">
        <p14:creationId xmlns:p14="http://schemas.microsoft.com/office/powerpoint/2010/main" val="17316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그라파나를 통한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CoreDNS</a:t>
            </a:r>
            <a:r>
              <a:rPr lang="ko-KR" altLang="en-US" dirty="0"/>
              <a:t>와 </a:t>
            </a:r>
            <a:r>
              <a:rPr lang="en-US" altLang="ko-KR" dirty="0"/>
              <a:t>API Server</a:t>
            </a:r>
            <a:r>
              <a:rPr lang="ko-KR" altLang="en-US" dirty="0"/>
              <a:t>의 상태를 확인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780"/>
          <a:stretch/>
        </p:blipFill>
        <p:spPr>
          <a:xfrm>
            <a:off x="510162" y="3319888"/>
            <a:ext cx="5145234" cy="2962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4792" y="2928380"/>
            <a:ext cx="2313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[core DNS</a:t>
            </a:r>
            <a:r>
              <a:rPr lang="ko-KR" altLang="en-US" b="1" dirty="0" smtClean="0"/>
              <a:t>서버상태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36" y="3334617"/>
            <a:ext cx="5391902" cy="2962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43893" y="2943110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[API </a:t>
            </a:r>
            <a:r>
              <a:rPr lang="ko-KR" altLang="en-US" b="1" dirty="0" smtClean="0"/>
              <a:t>서버상태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18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그라파나를 통한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K8s</a:t>
            </a:r>
            <a:r>
              <a:rPr lang="ko-KR" altLang="en-US" dirty="0" smtClean="0"/>
              <a:t>의 상태 대시보드를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가능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378"/>
            <a:ext cx="7137323" cy="41613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2049046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</a:t>
            </a:r>
            <a:r>
              <a:rPr lang="ko-KR" altLang="en-US" dirty="0"/>
              <a:t>tt</a:t>
            </a:r>
            <a:r>
              <a:rPr lang="en-US" altLang="ko-KR" dirty="0" err="1"/>
              <a:t>ps</a:t>
            </a:r>
            <a:r>
              <a:rPr lang="ko-KR" altLang="en-US" dirty="0"/>
              <a:t> ://gra</a:t>
            </a:r>
            <a:r>
              <a:rPr lang="en-US" altLang="ko-KR" dirty="0"/>
              <a:t>f</a:t>
            </a:r>
            <a:r>
              <a:rPr lang="ko-KR" altLang="en-US" dirty="0"/>
              <a:t>ana.com/grafana/dashboards/13332</a:t>
            </a:r>
            <a:r>
              <a:rPr lang="en-US" altLang="ko-KR" dirty="0"/>
              <a:t>-k</a:t>
            </a:r>
            <a:r>
              <a:rPr lang="ko-KR" altLang="en-US" dirty="0"/>
              <a:t>ube</a:t>
            </a:r>
            <a:r>
              <a:rPr lang="en-US" altLang="ko-KR" dirty="0"/>
              <a:t>-s</a:t>
            </a:r>
            <a:r>
              <a:rPr lang="ko-KR" altLang="en-US" dirty="0"/>
              <a:t>tate</a:t>
            </a:r>
            <a:r>
              <a:rPr lang="en-US" altLang="ko-KR" dirty="0"/>
              <a:t>-</a:t>
            </a:r>
            <a:r>
              <a:rPr lang="ko-KR" altLang="en-US" dirty="0"/>
              <a:t>met</a:t>
            </a:r>
            <a:r>
              <a:rPr lang="en-US" altLang="ko-KR" dirty="0" err="1"/>
              <a:t>ricsv2</a:t>
            </a:r>
            <a:r>
              <a:rPr lang="ko-KR" altLang="en-US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6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그라파나를 통한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Dashboard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Copy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붙여넣기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8334"/>
            <a:ext cx="5410955" cy="3019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98" y="2433429"/>
            <a:ext cx="2948655" cy="2588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20" y="3991286"/>
            <a:ext cx="3038333" cy="26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그라파나를 통한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Dashboard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하면 다음과 같은 화면을 볼 수 있음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972" y="2090325"/>
            <a:ext cx="6808706" cy="43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로키를 통한 </a:t>
            </a:r>
            <a:r>
              <a:rPr lang="en-US" altLang="ko-KR" dirty="0" err="1" smtClean="0"/>
              <a:t>k8s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 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로키는 </a:t>
            </a:r>
            <a:r>
              <a:rPr lang="en-US" altLang="ko-KR" dirty="0" err="1" smtClean="0"/>
              <a:t>k8s</a:t>
            </a:r>
            <a:r>
              <a:rPr lang="ko-KR" altLang="en-US" dirty="0" smtClean="0"/>
              <a:t>환경에서 로그를 수집</a:t>
            </a:r>
            <a:r>
              <a:rPr lang="en-US" altLang="ko-KR" dirty="0" smtClean="0"/>
              <a:t>,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조회하기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오픈소스 로킹시스템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쿠버네티스를 구성하고 있는 다수의 노드에서 생성된 다양한 로그를 한눈에 확인할 수 있음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01" y="3546602"/>
            <a:ext cx="4537997" cy="2961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006" y="3177270"/>
            <a:ext cx="356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PLG</a:t>
            </a:r>
            <a:r>
              <a:rPr lang="ko-KR" altLang="en-US" b="1" dirty="0"/>
              <a:t>구조</a:t>
            </a:r>
            <a:r>
              <a:rPr lang="en-US" altLang="ko-KR" b="1" dirty="0"/>
              <a:t>:</a:t>
            </a:r>
            <a:r>
              <a:rPr lang="en-US" altLang="ko-KR" b="1" dirty="0" err="1"/>
              <a:t>Promtail</a:t>
            </a:r>
            <a:r>
              <a:rPr lang="en-US" altLang="ko-KR" b="1" dirty="0"/>
              <a:t>-Loki-</a:t>
            </a:r>
            <a:r>
              <a:rPr lang="en-US" altLang="ko-KR" b="1" dirty="0" err="1"/>
              <a:t>Grafana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31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로키를 통한 </a:t>
            </a:r>
            <a:r>
              <a:rPr lang="en-US" altLang="ko-KR" dirty="0" err="1"/>
              <a:t>k8s</a:t>
            </a:r>
            <a:r>
              <a:rPr lang="en-US" altLang="ko-KR" dirty="0"/>
              <a:t> </a:t>
            </a:r>
            <a:r>
              <a:rPr lang="ko-KR" altLang="en-US" dirty="0"/>
              <a:t>로그 확인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로키설치</a:t>
            </a:r>
            <a:endParaRPr lang="en-US" altLang="ko-KR" dirty="0"/>
          </a:p>
          <a:p>
            <a:pPr lvl="1"/>
            <a:r>
              <a:rPr lang="en-US" altLang="ko-KR" dirty="0"/>
              <a:t>helm repo add </a:t>
            </a:r>
            <a:r>
              <a:rPr lang="en-US" altLang="ko-KR" dirty="0" err="1" smtClean="0"/>
              <a:t>grafana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https://grafana.github.io/helm-charts</a:t>
            </a:r>
            <a:endParaRPr lang="en-US" altLang="ko-KR" dirty="0" smtClean="0"/>
          </a:p>
          <a:p>
            <a:pPr lvl="1"/>
            <a:r>
              <a:rPr lang="en-US" altLang="ko-KR" dirty="0"/>
              <a:t>helm repo </a:t>
            </a:r>
            <a:r>
              <a:rPr lang="en-US" altLang="ko-KR" dirty="0" smtClean="0"/>
              <a:t>update</a:t>
            </a:r>
          </a:p>
          <a:p>
            <a:pPr lvl="1"/>
            <a:r>
              <a:rPr lang="en-US" altLang="ko-KR" dirty="0"/>
              <a:t>helm search repo </a:t>
            </a:r>
            <a:r>
              <a:rPr lang="en-US" altLang="ko-KR" dirty="0" err="1" smtClean="0"/>
              <a:t>loki</a:t>
            </a:r>
            <a:endParaRPr lang="en-US" altLang="ko-KR" dirty="0" smtClean="0"/>
          </a:p>
          <a:p>
            <a:pPr lvl="1"/>
            <a:r>
              <a:rPr lang="en-US" altLang="ko-KR" dirty="0"/>
              <a:t>helm </a:t>
            </a:r>
            <a:r>
              <a:rPr lang="en-US" altLang="ko-KR" dirty="0" smtClean="0"/>
              <a:t>pull </a:t>
            </a:r>
            <a:r>
              <a:rPr lang="en-US" altLang="ko-KR" dirty="0" err="1" smtClean="0"/>
              <a:t>grafana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loki</a:t>
            </a:r>
            <a:r>
              <a:rPr lang="en-US" altLang="ko-KR" dirty="0" smtClean="0"/>
              <a:t>-stack</a:t>
            </a:r>
          </a:p>
          <a:p>
            <a:pPr lvl="1"/>
            <a:r>
              <a:rPr lang="en-US" altLang="ko-KR" dirty="0"/>
              <a:t>tar </a:t>
            </a:r>
            <a:r>
              <a:rPr lang="en-US" altLang="ko-KR" dirty="0" err="1"/>
              <a:t>xvfz</a:t>
            </a:r>
            <a:r>
              <a:rPr lang="en-US" altLang="ko-KR" dirty="0"/>
              <a:t> </a:t>
            </a:r>
            <a:r>
              <a:rPr lang="en-US" altLang="ko-KR" dirty="0" smtClean="0"/>
              <a:t>loki-stack-xx.x.x.tgz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 smtClean="0"/>
              <a:t>kubectl</a:t>
            </a:r>
            <a:r>
              <a:rPr lang="en-US" altLang="ko-KR" dirty="0" smtClean="0"/>
              <a:t> create namespace </a:t>
            </a:r>
            <a:r>
              <a:rPr lang="en-US" altLang="ko-KR" dirty="0" err="1" smtClean="0"/>
              <a:t>myloki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helm install --namespace </a:t>
            </a:r>
            <a:r>
              <a:rPr lang="en-US" altLang="ko-KR" dirty="0" err="1"/>
              <a:t>myloki</a:t>
            </a:r>
            <a:r>
              <a:rPr lang="en-US" altLang="ko-KR" dirty="0"/>
              <a:t> </a:t>
            </a:r>
            <a:r>
              <a:rPr lang="en-US" altLang="ko-KR" dirty="0" smtClean="0"/>
              <a:t>--generate-name </a:t>
            </a:r>
            <a:r>
              <a:rPr lang="en-US" altLang="ko-KR" dirty="0" err="1"/>
              <a:t>grafana</a:t>
            </a:r>
            <a:r>
              <a:rPr lang="en-US" altLang="ko-KR" dirty="0"/>
              <a:t>/</a:t>
            </a:r>
            <a:r>
              <a:rPr lang="en-US" altLang="ko-KR" dirty="0" err="1"/>
              <a:t>loki</a:t>
            </a:r>
            <a:r>
              <a:rPr lang="en-US" altLang="ko-KR" dirty="0"/>
              <a:t>-stack</a:t>
            </a:r>
            <a:r>
              <a:rPr lang="en-US" altLang="ko-KR" dirty="0" smtClean="0"/>
              <a:t> -f my-</a:t>
            </a:r>
            <a:r>
              <a:rPr lang="en-US" altLang="ko-KR" dirty="0" err="1" smtClean="0"/>
              <a:t>values.yaml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Kubectl</a:t>
            </a:r>
            <a:r>
              <a:rPr lang="en-US" altLang="ko-KR" dirty="0" smtClean="0"/>
              <a:t> get all –namespace </a:t>
            </a:r>
            <a:r>
              <a:rPr lang="en-US" altLang="ko-KR" dirty="0" err="1" smtClean="0"/>
              <a:t>myloki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7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로키를 통한 </a:t>
            </a:r>
            <a:r>
              <a:rPr lang="en-US" altLang="ko-KR" dirty="0" err="1"/>
              <a:t>k8s</a:t>
            </a:r>
            <a:r>
              <a:rPr lang="en-US" altLang="ko-KR" dirty="0"/>
              <a:t> </a:t>
            </a:r>
            <a:r>
              <a:rPr lang="ko-KR" altLang="en-US" dirty="0"/>
              <a:t>로그 확인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88" y="2109785"/>
            <a:ext cx="4763165" cy="327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447" y="2840333"/>
            <a:ext cx="5249008" cy="2905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951" y="1595248"/>
            <a:ext cx="4029637" cy="3115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034" y="3022511"/>
            <a:ext cx="5420481" cy="3534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0308" y="6098069"/>
            <a:ext cx="140989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로키를 통한 </a:t>
            </a:r>
            <a:r>
              <a:rPr lang="en-US" altLang="ko-KR" dirty="0" err="1"/>
              <a:t>k8s</a:t>
            </a:r>
            <a:r>
              <a:rPr lang="en-US" altLang="ko-KR" dirty="0"/>
              <a:t> </a:t>
            </a:r>
            <a:r>
              <a:rPr lang="ko-KR" altLang="en-US" dirty="0"/>
              <a:t>로그 확인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소스에 연결되어서</a:t>
            </a:r>
            <a:r>
              <a:rPr lang="en-US" altLang="ko-KR" dirty="0" smtClean="0"/>
              <a:t>, explore</a:t>
            </a:r>
            <a:r>
              <a:rPr lang="ko-KR" altLang="en-US" dirty="0" smtClean="0"/>
              <a:t>로 로그 확인 가능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2111177"/>
            <a:ext cx="5353797" cy="2838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950" y="2484777"/>
            <a:ext cx="5344271" cy="2838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110" y="2762638"/>
            <a:ext cx="536332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진행내용 요약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매트릭</a:t>
            </a:r>
            <a:r>
              <a:rPr lang="ko-KR" altLang="en-US" dirty="0"/>
              <a:t> 서버를 활용하여 리소스 사용량을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프로메테우스를 통해 모니터링 데이터 수집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그라파나를</a:t>
            </a:r>
            <a:r>
              <a:rPr lang="ko-KR" altLang="en-US" dirty="0"/>
              <a:t> 통해 모니터링 데이터 시각화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로키를 활용해 </a:t>
            </a:r>
            <a:r>
              <a:rPr lang="ko-KR" altLang="en-US" dirty="0" err="1"/>
              <a:t>쿠버네티스</a:t>
            </a:r>
            <a:r>
              <a:rPr lang="ko-KR" altLang="en-US" dirty="0"/>
              <a:t> 로그를 확인</a:t>
            </a:r>
          </a:p>
        </p:txBody>
      </p:sp>
    </p:spTree>
    <p:extLst>
      <p:ext uri="{BB962C8B-B14F-4D97-AF65-F5344CB8AC3E}">
        <p14:creationId xmlns:p14="http://schemas.microsoft.com/office/powerpoint/2010/main" val="27195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매트릭서버를</a:t>
            </a:r>
            <a:r>
              <a:rPr lang="ko-KR" altLang="en-US" dirty="0"/>
              <a:t> 통한 리소스 확인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상황에 맞게 자동으로 스케일의 업</a:t>
            </a:r>
            <a:r>
              <a:rPr lang="en-US" altLang="ko-KR" sz="2400" dirty="0"/>
              <a:t>/</a:t>
            </a:r>
            <a:r>
              <a:rPr lang="ko-KR" altLang="en-US" sz="2400" dirty="0"/>
              <a:t>다운을 도와주는 </a:t>
            </a:r>
            <a:r>
              <a:rPr lang="en-US" altLang="ko-KR" sz="2400" dirty="0"/>
              <a:t>Horizontal</a:t>
            </a:r>
            <a:br>
              <a:rPr lang="en-US" altLang="ko-KR" sz="2400" dirty="0"/>
            </a:br>
            <a:r>
              <a:rPr lang="en-US" altLang="ko-KR" sz="2400" dirty="0"/>
              <a:t>Pods </a:t>
            </a:r>
            <a:r>
              <a:rPr lang="en-US" altLang="ko-KR" sz="2400" dirty="0" err="1"/>
              <a:t>Autoscaler</a:t>
            </a:r>
            <a:r>
              <a:rPr lang="en-US" altLang="ko-KR" sz="2400" dirty="0"/>
              <a:t> </a:t>
            </a:r>
            <a:r>
              <a:rPr lang="ko-KR" altLang="en-US" sz="2400" dirty="0"/>
              <a:t>→ </a:t>
            </a:r>
            <a:r>
              <a:rPr lang="ko-KR" altLang="en-US" sz="2400" u="sng" dirty="0" err="1">
                <a:solidFill>
                  <a:srgbClr val="FF0000"/>
                </a:solidFill>
              </a:rPr>
              <a:t>매트릭서버를</a:t>
            </a:r>
            <a:r>
              <a:rPr lang="ko-KR" altLang="en-US" sz="2400" u="sng" dirty="0">
                <a:solidFill>
                  <a:srgbClr val="FF0000"/>
                </a:solidFill>
              </a:rPr>
              <a:t> 참고하여 자동으로 스케일 조정함</a:t>
            </a:r>
            <a:endParaRPr lang="en-US" altLang="ko-KR" sz="2400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매트릭서버</a:t>
            </a:r>
            <a:r>
              <a:rPr lang="ko-KR" altLang="en-US" sz="2400" dirty="0"/>
              <a:t> 설치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helm repo add metrics-server </a:t>
            </a:r>
            <a:r>
              <a:rPr lang="en-US" altLang="ko-KR" sz="2000" dirty="0">
                <a:hlinkClick r:id="rId2"/>
              </a:rPr>
              <a:t>https://Kubernetes-sigs.github.io/metrics-server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helm repo update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helm pull metrics-server/metrics-server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tar </a:t>
            </a:r>
            <a:r>
              <a:rPr lang="en-US" altLang="ko-KR" sz="2000" dirty="0" err="1"/>
              <a:t>xvfz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metrics-server-3.12.2.tgz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493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매트릭서버를</a:t>
            </a:r>
            <a:r>
              <a:rPr lang="ko-KR" altLang="en-US" dirty="0"/>
              <a:t> 통한 리소스 확인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매트릭서버 </a:t>
            </a:r>
            <a:r>
              <a:rPr lang="en-US" altLang="ko-KR" sz="2400" dirty="0" smtClean="0"/>
              <a:t>value </a:t>
            </a:r>
            <a:r>
              <a:rPr lang="ko-KR" altLang="en-US" sz="2400" dirty="0" smtClean="0"/>
              <a:t>변경하고 설치하기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nano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value.yaml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# </a:t>
            </a:r>
            <a:r>
              <a:rPr lang="en-US" altLang="ko-KR" sz="2000" dirty="0" err="1" smtClean="0"/>
              <a:t>ctrl+w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defaultArgs</a:t>
            </a:r>
            <a:r>
              <a:rPr lang="ko-KR" altLang="en-US" sz="2000" dirty="0" smtClean="0"/>
              <a:t>입력 후 엔터</a:t>
            </a:r>
            <a:r>
              <a:rPr lang="en-US" altLang="ko-KR" sz="2000" dirty="0" smtClean="0"/>
              <a:t>, 5</a:t>
            </a:r>
            <a:r>
              <a:rPr lang="ko-KR" altLang="en-US" sz="2000" dirty="0" smtClean="0"/>
              <a:t>칸 아래에 다음 입력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  - </a:t>
            </a:r>
            <a:r>
              <a:rPr lang="en-US" altLang="ko-KR" sz="2000" dirty="0"/>
              <a:t>--</a:t>
            </a:r>
            <a:r>
              <a:rPr lang="en-US" altLang="ko-KR" sz="2000" dirty="0" err="1"/>
              <a:t>kubelet</a:t>
            </a:r>
            <a:r>
              <a:rPr lang="en-US" altLang="ko-KR" sz="2000" dirty="0"/>
              <a:t>-insecure-</a:t>
            </a:r>
            <a:r>
              <a:rPr lang="en-US" altLang="ko-KR" sz="2000" dirty="0" err="1"/>
              <a:t>tls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  - --</a:t>
            </a:r>
            <a:r>
              <a:rPr lang="en-US" altLang="ko-KR" sz="2000" dirty="0" err="1" smtClean="0"/>
              <a:t>kubelet</a:t>
            </a:r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prefered</a:t>
            </a:r>
            <a:r>
              <a:rPr lang="en-US" altLang="ko-KR" sz="2000" dirty="0" smtClean="0"/>
              <a:t>-address-types=</a:t>
            </a:r>
            <a:r>
              <a:rPr lang="en-US" altLang="ko-KR" sz="2000" dirty="0" err="1" smtClean="0"/>
              <a:t>InternalIP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# </a:t>
            </a:r>
            <a:r>
              <a:rPr lang="en-US" altLang="ko-KR" sz="2000" dirty="0" err="1" smtClean="0"/>
              <a:t>ctrl+s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ctrl+x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kubectl</a:t>
            </a:r>
            <a:r>
              <a:rPr lang="en-US" altLang="ko-KR" sz="2000" dirty="0"/>
              <a:t> get all --namespace </a:t>
            </a:r>
            <a:r>
              <a:rPr lang="en-US" altLang="ko-KR" sz="2000" dirty="0" err="1" smtClean="0"/>
              <a:t>kube</a:t>
            </a:r>
            <a:r>
              <a:rPr lang="en-US" altLang="ko-KR" sz="2000" dirty="0" smtClean="0"/>
              <a:t>-system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helm </a:t>
            </a:r>
            <a:r>
              <a:rPr lang="en-US" altLang="ko-KR" sz="2000" dirty="0"/>
              <a:t>install metrics-server metrics-server/metrics-server --namespace </a:t>
            </a:r>
            <a:r>
              <a:rPr lang="en-US" altLang="ko-KR" sz="2000" dirty="0" err="1"/>
              <a:t>kube</a:t>
            </a:r>
            <a:r>
              <a:rPr lang="en-US" altLang="ko-KR" sz="2000" dirty="0"/>
              <a:t>-system -f </a:t>
            </a:r>
            <a:r>
              <a:rPr lang="en-US" altLang="ko-KR" sz="2000" dirty="0" err="1"/>
              <a:t>values.yaml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프로메테우스를 통한 데이터수집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프로메테우스는 쿠버네티스 환경의 모니터링 표준에 해당하는 애플리케이션으로 오픈소스</a:t>
            </a:r>
            <a:endParaRPr lang="en-US" altLang="ko-KR" dirty="0" smtClean="0"/>
          </a:p>
          <a:p>
            <a:r>
              <a:rPr lang="ko-KR" altLang="en-US" dirty="0" smtClean="0"/>
              <a:t>그라파나라는 시각화도구와 함께 사용하면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pPr lvl="1"/>
            <a:r>
              <a:rPr lang="en-US" altLang="ko-KR" dirty="0"/>
              <a:t>helm repo add </a:t>
            </a:r>
            <a:r>
              <a:rPr lang="en-US" altLang="ko-KR" dirty="0" err="1"/>
              <a:t>prometheus</a:t>
            </a:r>
            <a:r>
              <a:rPr lang="en-US" altLang="ko-KR" dirty="0"/>
              <a:t>-community </a:t>
            </a:r>
            <a:r>
              <a:rPr lang="en-US" altLang="ko-KR" dirty="0">
                <a:hlinkClick r:id="rId2"/>
              </a:rPr>
              <a:t>https://prometheus-community.github.io/helm-charts</a:t>
            </a:r>
            <a:endParaRPr lang="en-US" altLang="ko-KR" dirty="0"/>
          </a:p>
          <a:p>
            <a:pPr lvl="1"/>
            <a:r>
              <a:rPr lang="en-US" altLang="ko-KR" dirty="0"/>
              <a:t>helm repo update</a:t>
            </a:r>
          </a:p>
          <a:p>
            <a:pPr lvl="1"/>
            <a:r>
              <a:rPr lang="en-US" altLang="ko-KR" dirty="0"/>
              <a:t>helm search repo Prometheus</a:t>
            </a:r>
          </a:p>
          <a:p>
            <a:pPr lvl="1"/>
            <a:r>
              <a:rPr lang="en-US" altLang="ko-KR" dirty="0"/>
              <a:t>helm pull </a:t>
            </a:r>
            <a:r>
              <a:rPr lang="en-US" altLang="ko-KR" dirty="0" err="1"/>
              <a:t>prometheus</a:t>
            </a:r>
            <a:r>
              <a:rPr lang="en-US" altLang="ko-KR" dirty="0"/>
              <a:t>-community/</a:t>
            </a:r>
            <a:r>
              <a:rPr lang="en-US" altLang="ko-KR" dirty="0" err="1"/>
              <a:t>kube</a:t>
            </a:r>
            <a:r>
              <a:rPr lang="en-US" altLang="ko-KR" dirty="0"/>
              <a:t>-</a:t>
            </a:r>
            <a:r>
              <a:rPr lang="en-US" altLang="ko-KR" dirty="0" err="1"/>
              <a:t>prometheus</a:t>
            </a:r>
            <a:r>
              <a:rPr lang="en-US" altLang="ko-KR" dirty="0"/>
              <a:t>-stack</a:t>
            </a:r>
          </a:p>
          <a:p>
            <a:pPr lvl="1"/>
            <a:r>
              <a:rPr lang="en-US" altLang="ko-KR" dirty="0"/>
              <a:t>tar </a:t>
            </a:r>
            <a:r>
              <a:rPr lang="en-US" altLang="ko-KR" dirty="0" err="1"/>
              <a:t>xvfz</a:t>
            </a:r>
            <a:r>
              <a:rPr lang="en-US" altLang="ko-KR" dirty="0"/>
              <a:t> kube-prometheus-stack-66.3.0.tgz</a:t>
            </a:r>
          </a:p>
          <a:p>
            <a:endParaRPr lang="en-US" altLang="ko-KR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648895" y="1636576"/>
              <a:ext cx="7579800" cy="1249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3055" y="1554856"/>
                <a:ext cx="7642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1184695" y="2032216"/>
              <a:ext cx="2534400" cy="60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1375" y="1990096"/>
                <a:ext cx="25840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1144735" y="2616856"/>
              <a:ext cx="1322280" cy="338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1775" y="2579776"/>
                <a:ext cx="134568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3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프로메테우스를 통한 데이터수집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my-</a:t>
            </a:r>
            <a:r>
              <a:rPr lang="en-US" altLang="ko-KR" dirty="0" err="1" smtClean="0"/>
              <a:t>value.yaml</a:t>
            </a:r>
            <a:r>
              <a:rPr lang="ko-KR" altLang="en-US" dirty="0" smtClean="0"/>
              <a:t>수정후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sz="2000" dirty="0" err="1"/>
              <a:t>kubectl</a:t>
            </a:r>
            <a:r>
              <a:rPr lang="en-US" altLang="ko-KR" sz="2000" dirty="0"/>
              <a:t> create namespace </a:t>
            </a:r>
            <a:r>
              <a:rPr lang="en-US" altLang="ko-KR" sz="2000" dirty="0" err="1"/>
              <a:t>mymonitoring</a:t>
            </a:r>
            <a:endParaRPr lang="en-US" altLang="ko-KR" sz="2000" dirty="0"/>
          </a:p>
          <a:p>
            <a:pPr lvl="1"/>
            <a:r>
              <a:rPr lang="en-US" altLang="ko-KR" sz="2000" dirty="0"/>
              <a:t>helm install --namespace </a:t>
            </a:r>
            <a:r>
              <a:rPr lang="en-US" altLang="ko-KR" sz="2000" dirty="0" err="1"/>
              <a:t>mymonitoring</a:t>
            </a:r>
            <a:r>
              <a:rPr lang="en-US" altLang="ko-KR" sz="2000" dirty="0"/>
              <a:t> --generate-name </a:t>
            </a:r>
            <a:r>
              <a:rPr lang="en-US" altLang="ko-KR" sz="2000" dirty="0" err="1"/>
              <a:t>prometheus</a:t>
            </a:r>
            <a:r>
              <a:rPr lang="en-US" altLang="ko-KR" sz="2000" dirty="0"/>
              <a:t>-community/</a:t>
            </a:r>
            <a:r>
              <a:rPr lang="en-US" altLang="ko-KR" sz="2000" dirty="0" err="1"/>
              <a:t>kube</a:t>
            </a:r>
            <a:r>
              <a:rPr lang="en-US" altLang="ko-KR" sz="2000" dirty="0"/>
              <a:t>-</a:t>
            </a:r>
            <a:r>
              <a:rPr lang="en-US" altLang="ko-KR" sz="2000" dirty="0" err="1"/>
              <a:t>prometheus</a:t>
            </a:r>
            <a:r>
              <a:rPr lang="en-US" altLang="ko-KR" sz="2000" dirty="0"/>
              <a:t>-stack -f my-</a:t>
            </a:r>
            <a:r>
              <a:rPr lang="en-US" altLang="ko-KR" sz="2000" dirty="0" err="1"/>
              <a:t>values.yaml</a:t>
            </a:r>
            <a:endParaRPr lang="ko-KR" altLang="en-US" sz="2000" dirty="0"/>
          </a:p>
          <a:p>
            <a:pPr lvl="1"/>
            <a:r>
              <a:rPr lang="en-US" altLang="ko-KR" sz="2000" dirty="0" err="1" smtClean="0"/>
              <a:t>kubectl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port-forward --address 0.0.0.0 svc/</a:t>
            </a:r>
            <a:r>
              <a:rPr lang="en-US" altLang="ko-KR" sz="2000" dirty="0" err="1"/>
              <a:t>kube</a:t>
            </a:r>
            <a:r>
              <a:rPr lang="en-US" altLang="ko-KR" sz="2000" dirty="0"/>
              <a:t>-</a:t>
            </a:r>
            <a:r>
              <a:rPr lang="en-US" altLang="ko-KR" sz="2000" dirty="0" err="1"/>
              <a:t>prometheus</a:t>
            </a:r>
            <a:r>
              <a:rPr lang="en-US" altLang="ko-KR" sz="2000" dirty="0"/>
              <a:t>-stack-1732884077-</a:t>
            </a:r>
            <a:r>
              <a:rPr lang="en-US" altLang="ko-KR" sz="2000" dirty="0" err="1"/>
              <a:t>prometheus</a:t>
            </a:r>
            <a:r>
              <a:rPr lang="en-US" altLang="ko-KR" sz="2000" dirty="0"/>
              <a:t>-node-exporter 8080:9100 --namespace </a:t>
            </a:r>
            <a:r>
              <a:rPr lang="en-US" altLang="ko-KR" sz="2000" dirty="0" err="1"/>
              <a:t>mymonitoring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7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그라파나를 통한 시각화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그라파나에 접속</a:t>
            </a:r>
            <a:endParaRPr lang="ko-KR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26" y="2126621"/>
            <a:ext cx="4483948" cy="42303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212" y="2126621"/>
            <a:ext cx="5372850" cy="28578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667" y="2907789"/>
            <a:ext cx="226726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그라파나를 통한 시각화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CoreDNS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API Server</a:t>
            </a:r>
            <a:r>
              <a:rPr lang="ko-KR" altLang="en-US" dirty="0" smtClean="0"/>
              <a:t>의 상태를 확인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05" y="2231686"/>
            <a:ext cx="7866390" cy="40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5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그라파나를 통한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CoreDNS</a:t>
            </a:r>
            <a:r>
              <a:rPr lang="ko-KR" altLang="en-US" dirty="0"/>
              <a:t>와 </a:t>
            </a:r>
            <a:r>
              <a:rPr lang="en-US" altLang="ko-KR" dirty="0"/>
              <a:t>API Server</a:t>
            </a:r>
            <a:r>
              <a:rPr lang="ko-KR" altLang="en-US" dirty="0"/>
              <a:t>의 상태를 확인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91" y="3667922"/>
            <a:ext cx="5266523" cy="26146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848" y="3276415"/>
            <a:ext cx="2313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[core DNS</a:t>
            </a:r>
            <a:r>
              <a:rPr lang="ko-KR" altLang="en-US" b="1" dirty="0" smtClean="0"/>
              <a:t>서버상태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06" y="3319887"/>
            <a:ext cx="5391902" cy="2962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90163" y="2928380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[API </a:t>
            </a:r>
            <a:r>
              <a:rPr lang="ko-KR" altLang="en-US" b="1" dirty="0" smtClean="0"/>
              <a:t>서버상태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47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2BBC4-93AC-4D2A-AC08-8E9BEE43EDF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349</Words>
  <Application>Microsoft Office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SB 어그로 Medium</vt:lpstr>
      <vt:lpstr>맑은 고딕</vt:lpstr>
      <vt:lpstr>Arial</vt:lpstr>
      <vt:lpstr>Office Theme</vt:lpstr>
      <vt:lpstr>Ch_12 쿠버네티스 모니터링</vt:lpstr>
      <vt:lpstr>진행내용 요약</vt:lpstr>
      <vt:lpstr>1. 매트릭서버를 통한 리소스 확인</vt:lpstr>
      <vt:lpstr>1. 매트릭서버를 통한 리소스 확인</vt:lpstr>
      <vt:lpstr>2. 프로메테우스를 통한 데이터수집</vt:lpstr>
      <vt:lpstr>2. 프로메테우스를 통한 데이터수집</vt:lpstr>
      <vt:lpstr>3. 그라파나를 통한 시각화</vt:lpstr>
      <vt:lpstr>3. 그라파나를 통한 시각화</vt:lpstr>
      <vt:lpstr>3. 그라파나를 통한 시각화</vt:lpstr>
      <vt:lpstr>3. 그라파나를 통한 시각화</vt:lpstr>
      <vt:lpstr>3. 그라파나를 통한 시각화</vt:lpstr>
      <vt:lpstr>3. 그라파나를 통한 시각화</vt:lpstr>
      <vt:lpstr>3. 그라파나를 통한 시각화</vt:lpstr>
      <vt:lpstr>4.로키를 통한 k8s 로그 확인</vt:lpstr>
      <vt:lpstr>4.로키를 통한 k8s 로그 확인</vt:lpstr>
      <vt:lpstr>4.로키를 통한 k8s 로그 확인</vt:lpstr>
      <vt:lpstr>4.로키를 통한 k8s 로그 확인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Ch_10 쿠버네티스를 활용한  웹 서비스 배포</dc:title>
  <dc:creator>David Jeong</dc:creator>
  <cp:lastModifiedBy>David Jeong</cp:lastModifiedBy>
  <cp:revision>56</cp:revision>
  <dcterms:created xsi:type="dcterms:W3CDTF">2024-11-14T12:00:45Z</dcterms:created>
  <dcterms:modified xsi:type="dcterms:W3CDTF">2024-11-29T21:52:22Z</dcterms:modified>
</cp:coreProperties>
</file>