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675"/>
  </p:normalViewPr>
  <p:slideViewPr>
    <p:cSldViewPr snapToGrid="0">
      <p:cViewPr varScale="1">
        <p:scale>
          <a:sx n="195" d="100"/>
          <a:sy n="195" d="100"/>
        </p:scale>
        <p:origin x="3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40578-ECF1-2941-8C13-06310CA165B6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88EE00D0-6578-8148-B14F-B9FDA8E6A87D}">
      <dgm:prSet phldrT="[텍스트]"/>
      <dgm:spPr/>
      <dgm:t>
        <a:bodyPr/>
        <a:lstStyle/>
        <a:p>
          <a:pPr latinLnBrk="1"/>
          <a:r>
            <a:rPr kumimoji="1" lang="ko-KR" altLang="en-US" dirty="0"/>
            <a:t>기획 및 조사</a:t>
          </a:r>
          <a:endParaRPr lang="ko-KR" altLang="en-US" dirty="0"/>
        </a:p>
      </dgm:t>
    </dgm:pt>
    <dgm:pt modelId="{A2C28D84-38F0-5543-B3C2-0C15FD39C714}" type="parTrans" cxnId="{D60B6DF1-55CE-6D4B-9841-3D7C904D3D01}">
      <dgm:prSet/>
      <dgm:spPr/>
      <dgm:t>
        <a:bodyPr/>
        <a:lstStyle/>
        <a:p>
          <a:pPr latinLnBrk="1"/>
          <a:endParaRPr lang="ko-KR" altLang="en-US"/>
        </a:p>
      </dgm:t>
    </dgm:pt>
    <dgm:pt modelId="{A9EA1CA5-D58B-3D4F-9998-5A7DC749C56A}" type="sibTrans" cxnId="{D60B6DF1-55CE-6D4B-9841-3D7C904D3D01}">
      <dgm:prSet/>
      <dgm:spPr/>
      <dgm:t>
        <a:bodyPr/>
        <a:lstStyle/>
        <a:p>
          <a:pPr latinLnBrk="1"/>
          <a:endParaRPr lang="ko-KR" altLang="en-US"/>
        </a:p>
      </dgm:t>
    </dgm:pt>
    <dgm:pt modelId="{C71E16EE-A28C-C341-81EF-99CA50E4ECD6}">
      <dgm:prSet/>
      <dgm:spPr/>
      <dgm:t>
        <a:bodyPr/>
        <a:lstStyle/>
        <a:p>
          <a:pPr latinLnBrk="1"/>
          <a:r>
            <a:rPr kumimoji="1" lang="ko-KR" altLang="en-US"/>
            <a:t>생성형 </a:t>
          </a:r>
          <a:r>
            <a:rPr kumimoji="1" lang="en-US" altLang="ko-KR"/>
            <a:t>AI</a:t>
          </a:r>
          <a:r>
            <a:rPr kumimoji="1" lang="ko-KR" altLang="en-US"/>
            <a:t>로 초안 작성</a:t>
          </a:r>
          <a:endParaRPr kumimoji="1" lang="en-US" altLang="ko-KR" dirty="0"/>
        </a:p>
      </dgm:t>
    </dgm:pt>
    <dgm:pt modelId="{C18F60A9-B0E5-A54D-AF7A-169B7AB063B8}" type="parTrans" cxnId="{24D94459-89FF-BA4E-B492-C1C5E1213961}">
      <dgm:prSet/>
      <dgm:spPr/>
      <dgm:t>
        <a:bodyPr/>
        <a:lstStyle/>
        <a:p>
          <a:pPr latinLnBrk="1"/>
          <a:endParaRPr lang="ko-KR" altLang="en-US"/>
        </a:p>
      </dgm:t>
    </dgm:pt>
    <dgm:pt modelId="{6A1F727D-F7E8-D546-A4B5-9E89BAC2E5FC}" type="sibTrans" cxnId="{24D94459-89FF-BA4E-B492-C1C5E1213961}">
      <dgm:prSet/>
      <dgm:spPr/>
      <dgm:t>
        <a:bodyPr/>
        <a:lstStyle/>
        <a:p>
          <a:pPr latinLnBrk="1"/>
          <a:endParaRPr lang="ko-KR" altLang="en-US"/>
        </a:p>
      </dgm:t>
    </dgm:pt>
    <dgm:pt modelId="{A3A6C0F9-168D-C240-8BF4-19340C0F0E5B}">
      <dgm:prSet/>
      <dgm:spPr/>
      <dgm:t>
        <a:bodyPr/>
        <a:lstStyle/>
        <a:p>
          <a:pPr latinLnBrk="1"/>
          <a:r>
            <a:rPr kumimoji="1" lang="en-US" altLang="ko-KR"/>
            <a:t>AI </a:t>
          </a:r>
          <a:r>
            <a:rPr kumimoji="1" lang="ko-KR" altLang="en-US"/>
            <a:t>편집 및 인간 개입</a:t>
          </a:r>
          <a:endParaRPr kumimoji="1" lang="en-US" altLang="ko-KR" dirty="0"/>
        </a:p>
      </dgm:t>
    </dgm:pt>
    <dgm:pt modelId="{8A04863C-D41F-434F-8344-D78EAF7FF85F}" type="parTrans" cxnId="{D94B19F6-126D-F449-B5EC-8AF73011B16F}">
      <dgm:prSet/>
      <dgm:spPr/>
      <dgm:t>
        <a:bodyPr/>
        <a:lstStyle/>
        <a:p>
          <a:pPr latinLnBrk="1"/>
          <a:endParaRPr lang="ko-KR" altLang="en-US"/>
        </a:p>
      </dgm:t>
    </dgm:pt>
    <dgm:pt modelId="{A13BC66E-D52D-AD4B-8B6D-8ECC756A5B0B}" type="sibTrans" cxnId="{D94B19F6-126D-F449-B5EC-8AF73011B16F}">
      <dgm:prSet/>
      <dgm:spPr/>
      <dgm:t>
        <a:bodyPr/>
        <a:lstStyle/>
        <a:p>
          <a:pPr latinLnBrk="1"/>
          <a:endParaRPr lang="ko-KR" altLang="en-US"/>
        </a:p>
      </dgm:t>
    </dgm:pt>
    <dgm:pt modelId="{CC1836CC-E2F5-D54E-9C17-5FF31AA85ED7}">
      <dgm:prSet/>
      <dgm:spPr/>
      <dgm:t>
        <a:bodyPr/>
        <a:lstStyle/>
        <a:p>
          <a:pPr latinLnBrk="1"/>
          <a:r>
            <a:rPr kumimoji="1" lang="ko-KR" altLang="en-US"/>
            <a:t>디자인 및 전자책 조판</a:t>
          </a:r>
          <a:endParaRPr kumimoji="1" lang="en-US" altLang="ko-KR" dirty="0"/>
        </a:p>
      </dgm:t>
    </dgm:pt>
    <dgm:pt modelId="{25BC4581-F4A3-6E4B-99FE-1CE486C5FC8B}" type="parTrans" cxnId="{877AC2C9-9A01-8A4C-B55E-1E819C5CA677}">
      <dgm:prSet/>
      <dgm:spPr/>
      <dgm:t>
        <a:bodyPr/>
        <a:lstStyle/>
        <a:p>
          <a:pPr latinLnBrk="1"/>
          <a:endParaRPr lang="ko-KR" altLang="en-US"/>
        </a:p>
      </dgm:t>
    </dgm:pt>
    <dgm:pt modelId="{70A6EDFD-EB57-2444-A526-5179BC55C4CD}" type="sibTrans" cxnId="{877AC2C9-9A01-8A4C-B55E-1E819C5CA677}">
      <dgm:prSet/>
      <dgm:spPr/>
      <dgm:t>
        <a:bodyPr/>
        <a:lstStyle/>
        <a:p>
          <a:pPr latinLnBrk="1"/>
          <a:endParaRPr lang="ko-KR" altLang="en-US"/>
        </a:p>
      </dgm:t>
    </dgm:pt>
    <dgm:pt modelId="{1B41099B-11EE-114F-9A82-7279BE3EAA66}">
      <dgm:prSet/>
      <dgm:spPr/>
      <dgm:t>
        <a:bodyPr/>
        <a:lstStyle/>
        <a:p>
          <a:pPr latinLnBrk="1"/>
          <a:r>
            <a:rPr kumimoji="1" lang="ko-KR" altLang="en-US" dirty="0"/>
            <a:t>출판 및 유통</a:t>
          </a:r>
          <a:endParaRPr kumimoji="1" lang="en-US" altLang="ko-KR" dirty="0"/>
        </a:p>
      </dgm:t>
    </dgm:pt>
    <dgm:pt modelId="{6D826218-277E-F844-81C7-15EA227CA632}" type="parTrans" cxnId="{55E66551-5602-174A-82B6-7854DADB7341}">
      <dgm:prSet/>
      <dgm:spPr/>
      <dgm:t>
        <a:bodyPr/>
        <a:lstStyle/>
        <a:p>
          <a:pPr latinLnBrk="1"/>
          <a:endParaRPr lang="ko-KR" altLang="en-US"/>
        </a:p>
      </dgm:t>
    </dgm:pt>
    <dgm:pt modelId="{33ED2184-7D45-2944-B297-14E6FA2EFC52}" type="sibTrans" cxnId="{55E66551-5602-174A-82B6-7854DADB7341}">
      <dgm:prSet/>
      <dgm:spPr/>
      <dgm:t>
        <a:bodyPr/>
        <a:lstStyle/>
        <a:p>
          <a:pPr latinLnBrk="1"/>
          <a:endParaRPr lang="ko-KR" altLang="en-US"/>
        </a:p>
      </dgm:t>
    </dgm:pt>
    <dgm:pt modelId="{216ECBF0-6BCB-2747-B3FF-E2BC6F29883D}">
      <dgm:prSet/>
      <dgm:spPr/>
      <dgm:t>
        <a:bodyPr/>
        <a:lstStyle/>
        <a:p>
          <a:pPr latinLnBrk="1"/>
          <a:r>
            <a:rPr kumimoji="1" lang="ko-KR" altLang="en-US"/>
            <a:t>자동화된 마케팅</a:t>
          </a:r>
          <a:endParaRPr kumimoji="1" lang="en-US" altLang="ko-KR" dirty="0"/>
        </a:p>
      </dgm:t>
    </dgm:pt>
    <dgm:pt modelId="{1B57A00F-65F6-9049-A0C4-ABB4C18AC5B7}" type="parTrans" cxnId="{4F807B31-A752-324C-B9DD-9C6E398DB5BB}">
      <dgm:prSet/>
      <dgm:spPr/>
      <dgm:t>
        <a:bodyPr/>
        <a:lstStyle/>
        <a:p>
          <a:pPr latinLnBrk="1"/>
          <a:endParaRPr lang="ko-KR" altLang="en-US"/>
        </a:p>
      </dgm:t>
    </dgm:pt>
    <dgm:pt modelId="{2BA56E46-5659-E940-9DA9-7AE216FA50C6}" type="sibTrans" cxnId="{4F807B31-A752-324C-B9DD-9C6E398DB5BB}">
      <dgm:prSet/>
      <dgm:spPr/>
      <dgm:t>
        <a:bodyPr/>
        <a:lstStyle/>
        <a:p>
          <a:pPr latinLnBrk="1"/>
          <a:endParaRPr lang="ko-KR" altLang="en-US"/>
        </a:p>
      </dgm:t>
    </dgm:pt>
    <dgm:pt modelId="{D21EA8A6-4808-C44D-A100-927F48E0B4D2}">
      <dgm:prSet/>
      <dgm:spPr/>
      <dgm:t>
        <a:bodyPr/>
        <a:lstStyle/>
        <a:p>
          <a:pPr latinLnBrk="1"/>
          <a:r>
            <a:rPr kumimoji="1" lang="ko-KR" altLang="en-US"/>
            <a:t>피드백 분석 및 개정</a:t>
          </a:r>
          <a:endParaRPr kumimoji="1" lang="en-US" altLang="ko-KR" dirty="0"/>
        </a:p>
      </dgm:t>
    </dgm:pt>
    <dgm:pt modelId="{BEA0C04C-1022-3943-A137-62C27CEFDB88}" type="parTrans" cxnId="{BCDD722F-BAA3-364D-A011-28637BD23CD3}">
      <dgm:prSet/>
      <dgm:spPr/>
      <dgm:t>
        <a:bodyPr/>
        <a:lstStyle/>
        <a:p>
          <a:pPr latinLnBrk="1"/>
          <a:endParaRPr lang="ko-KR" altLang="en-US"/>
        </a:p>
      </dgm:t>
    </dgm:pt>
    <dgm:pt modelId="{464B424F-DB98-144B-B625-603CE70F0AB7}" type="sibTrans" cxnId="{BCDD722F-BAA3-364D-A011-28637BD23CD3}">
      <dgm:prSet/>
      <dgm:spPr/>
      <dgm:t>
        <a:bodyPr/>
        <a:lstStyle/>
        <a:p>
          <a:pPr latinLnBrk="1"/>
          <a:endParaRPr lang="ko-KR" altLang="en-US"/>
        </a:p>
      </dgm:t>
    </dgm:pt>
    <dgm:pt modelId="{10EB9099-3812-0645-A42A-0DBA6CC4A93D}" type="pres">
      <dgm:prSet presAssocID="{61C40578-ECF1-2941-8C13-06310CA165B6}" presName="Name0" presStyleCnt="0">
        <dgm:presLayoutVars>
          <dgm:dir/>
          <dgm:resizeHandles val="exact"/>
        </dgm:presLayoutVars>
      </dgm:prSet>
      <dgm:spPr/>
    </dgm:pt>
    <dgm:pt modelId="{5DC2DA75-DF07-4A49-9110-65163845F8CD}" type="pres">
      <dgm:prSet presAssocID="{88EE00D0-6578-8148-B14F-B9FDA8E6A87D}" presName="node" presStyleLbl="node1" presStyleIdx="0" presStyleCnt="7" custScaleX="161051">
        <dgm:presLayoutVars>
          <dgm:bulletEnabled val="1"/>
        </dgm:presLayoutVars>
      </dgm:prSet>
      <dgm:spPr/>
    </dgm:pt>
    <dgm:pt modelId="{A5D21F6E-92AA-AE45-93A8-2D2DFE756EFF}" type="pres">
      <dgm:prSet presAssocID="{A9EA1CA5-D58B-3D4F-9998-5A7DC749C56A}" presName="sibTrans" presStyleLbl="sibTrans2D1" presStyleIdx="0" presStyleCnt="6"/>
      <dgm:spPr/>
    </dgm:pt>
    <dgm:pt modelId="{B5F8EE4D-1E9C-EB4B-A576-5781FBCC9415}" type="pres">
      <dgm:prSet presAssocID="{A9EA1CA5-D58B-3D4F-9998-5A7DC749C56A}" presName="connectorText" presStyleLbl="sibTrans2D1" presStyleIdx="0" presStyleCnt="6"/>
      <dgm:spPr/>
    </dgm:pt>
    <dgm:pt modelId="{6363D94E-6D41-D14F-A2CA-CDACE60274D9}" type="pres">
      <dgm:prSet presAssocID="{C71E16EE-A28C-C341-81EF-99CA50E4ECD6}" presName="node" presStyleLbl="node1" presStyleIdx="1" presStyleCnt="7" custScaleX="161051">
        <dgm:presLayoutVars>
          <dgm:bulletEnabled val="1"/>
        </dgm:presLayoutVars>
      </dgm:prSet>
      <dgm:spPr/>
    </dgm:pt>
    <dgm:pt modelId="{54F7D764-9A64-674D-A456-6B39790B5901}" type="pres">
      <dgm:prSet presAssocID="{6A1F727D-F7E8-D546-A4B5-9E89BAC2E5FC}" presName="sibTrans" presStyleLbl="sibTrans2D1" presStyleIdx="1" presStyleCnt="6"/>
      <dgm:spPr/>
    </dgm:pt>
    <dgm:pt modelId="{FD3A57B8-8502-034F-A372-D383DA798528}" type="pres">
      <dgm:prSet presAssocID="{6A1F727D-F7E8-D546-A4B5-9E89BAC2E5FC}" presName="connectorText" presStyleLbl="sibTrans2D1" presStyleIdx="1" presStyleCnt="6"/>
      <dgm:spPr/>
    </dgm:pt>
    <dgm:pt modelId="{F8FE1257-AED3-8D49-83B1-121D4AB01638}" type="pres">
      <dgm:prSet presAssocID="{A3A6C0F9-168D-C240-8BF4-19340C0F0E5B}" presName="node" presStyleLbl="node1" presStyleIdx="2" presStyleCnt="7" custScaleX="161051">
        <dgm:presLayoutVars>
          <dgm:bulletEnabled val="1"/>
        </dgm:presLayoutVars>
      </dgm:prSet>
      <dgm:spPr/>
    </dgm:pt>
    <dgm:pt modelId="{167995DE-0A1B-334C-9635-9D639134E962}" type="pres">
      <dgm:prSet presAssocID="{A13BC66E-D52D-AD4B-8B6D-8ECC756A5B0B}" presName="sibTrans" presStyleLbl="sibTrans2D1" presStyleIdx="2" presStyleCnt="6"/>
      <dgm:spPr/>
    </dgm:pt>
    <dgm:pt modelId="{358A8786-B921-5748-B841-FAE76C1B642D}" type="pres">
      <dgm:prSet presAssocID="{A13BC66E-D52D-AD4B-8B6D-8ECC756A5B0B}" presName="connectorText" presStyleLbl="sibTrans2D1" presStyleIdx="2" presStyleCnt="6"/>
      <dgm:spPr/>
    </dgm:pt>
    <dgm:pt modelId="{3DE19579-5E9E-E140-870A-2A1AF121EDCB}" type="pres">
      <dgm:prSet presAssocID="{CC1836CC-E2F5-D54E-9C17-5FF31AA85ED7}" presName="node" presStyleLbl="node1" presStyleIdx="3" presStyleCnt="7" custScaleX="161051">
        <dgm:presLayoutVars>
          <dgm:bulletEnabled val="1"/>
        </dgm:presLayoutVars>
      </dgm:prSet>
      <dgm:spPr/>
    </dgm:pt>
    <dgm:pt modelId="{59FA2EE2-D835-034D-BD7D-42878617DCD6}" type="pres">
      <dgm:prSet presAssocID="{70A6EDFD-EB57-2444-A526-5179BC55C4CD}" presName="sibTrans" presStyleLbl="sibTrans2D1" presStyleIdx="3" presStyleCnt="6"/>
      <dgm:spPr/>
    </dgm:pt>
    <dgm:pt modelId="{FE3DE7FC-4285-1349-81C9-C4622CD3FD83}" type="pres">
      <dgm:prSet presAssocID="{70A6EDFD-EB57-2444-A526-5179BC55C4CD}" presName="connectorText" presStyleLbl="sibTrans2D1" presStyleIdx="3" presStyleCnt="6"/>
      <dgm:spPr/>
    </dgm:pt>
    <dgm:pt modelId="{2C31DBD9-9B45-CE4B-BFCA-758210E02E41}" type="pres">
      <dgm:prSet presAssocID="{1B41099B-11EE-114F-9A82-7279BE3EAA66}" presName="node" presStyleLbl="node1" presStyleIdx="4" presStyleCnt="7" custScaleX="161051">
        <dgm:presLayoutVars>
          <dgm:bulletEnabled val="1"/>
        </dgm:presLayoutVars>
      </dgm:prSet>
      <dgm:spPr/>
    </dgm:pt>
    <dgm:pt modelId="{F2C307BF-F52C-584A-91FA-123651C0ECDD}" type="pres">
      <dgm:prSet presAssocID="{33ED2184-7D45-2944-B297-14E6FA2EFC52}" presName="sibTrans" presStyleLbl="sibTrans2D1" presStyleIdx="4" presStyleCnt="6"/>
      <dgm:spPr/>
    </dgm:pt>
    <dgm:pt modelId="{551423A3-5D82-DA4C-BAE4-3A108966B8D5}" type="pres">
      <dgm:prSet presAssocID="{33ED2184-7D45-2944-B297-14E6FA2EFC52}" presName="connectorText" presStyleLbl="sibTrans2D1" presStyleIdx="4" presStyleCnt="6"/>
      <dgm:spPr/>
    </dgm:pt>
    <dgm:pt modelId="{635F4706-EB3A-484E-B946-9B55E6C52658}" type="pres">
      <dgm:prSet presAssocID="{216ECBF0-6BCB-2747-B3FF-E2BC6F29883D}" presName="node" presStyleLbl="node1" presStyleIdx="5" presStyleCnt="7" custScaleX="161051">
        <dgm:presLayoutVars>
          <dgm:bulletEnabled val="1"/>
        </dgm:presLayoutVars>
      </dgm:prSet>
      <dgm:spPr/>
    </dgm:pt>
    <dgm:pt modelId="{AC9C632D-DC68-4A4D-9FAC-0FF5B67252B1}" type="pres">
      <dgm:prSet presAssocID="{2BA56E46-5659-E940-9DA9-7AE216FA50C6}" presName="sibTrans" presStyleLbl="sibTrans2D1" presStyleIdx="5" presStyleCnt="6"/>
      <dgm:spPr/>
    </dgm:pt>
    <dgm:pt modelId="{5933A2D5-D178-814A-98C9-78BB9D527C0A}" type="pres">
      <dgm:prSet presAssocID="{2BA56E46-5659-E940-9DA9-7AE216FA50C6}" presName="connectorText" presStyleLbl="sibTrans2D1" presStyleIdx="5" presStyleCnt="6"/>
      <dgm:spPr/>
    </dgm:pt>
    <dgm:pt modelId="{CFC8A598-2D90-064B-8F89-0874F473BEB2}" type="pres">
      <dgm:prSet presAssocID="{D21EA8A6-4808-C44D-A100-927F48E0B4D2}" presName="node" presStyleLbl="node1" presStyleIdx="6" presStyleCnt="7" custScaleX="161051">
        <dgm:presLayoutVars>
          <dgm:bulletEnabled val="1"/>
        </dgm:presLayoutVars>
      </dgm:prSet>
      <dgm:spPr/>
    </dgm:pt>
  </dgm:ptLst>
  <dgm:cxnLst>
    <dgm:cxn modelId="{A4B8430F-EF03-9247-95A8-342A43A5C174}" type="presOf" srcId="{216ECBF0-6BCB-2747-B3FF-E2BC6F29883D}" destId="{635F4706-EB3A-484E-B946-9B55E6C52658}" srcOrd="0" destOrd="0" presId="urn:microsoft.com/office/officeart/2005/8/layout/process1"/>
    <dgm:cxn modelId="{47B3FC14-B973-8249-83B0-4784C7B7F2AA}" type="presOf" srcId="{6A1F727D-F7E8-D546-A4B5-9E89BAC2E5FC}" destId="{54F7D764-9A64-674D-A456-6B39790B5901}" srcOrd="0" destOrd="0" presId="urn:microsoft.com/office/officeart/2005/8/layout/process1"/>
    <dgm:cxn modelId="{0B829B1B-BD4B-DE45-9EDE-3D5078002103}" type="presOf" srcId="{61C40578-ECF1-2941-8C13-06310CA165B6}" destId="{10EB9099-3812-0645-A42A-0DBA6CC4A93D}" srcOrd="0" destOrd="0" presId="urn:microsoft.com/office/officeart/2005/8/layout/process1"/>
    <dgm:cxn modelId="{7549CD28-17B5-2F43-BB5B-87627D021AA5}" type="presOf" srcId="{33ED2184-7D45-2944-B297-14E6FA2EFC52}" destId="{F2C307BF-F52C-584A-91FA-123651C0ECDD}" srcOrd="0" destOrd="0" presId="urn:microsoft.com/office/officeart/2005/8/layout/process1"/>
    <dgm:cxn modelId="{49B9962C-DA28-4449-B755-824EB02491F9}" type="presOf" srcId="{70A6EDFD-EB57-2444-A526-5179BC55C4CD}" destId="{59FA2EE2-D835-034D-BD7D-42878617DCD6}" srcOrd="0" destOrd="0" presId="urn:microsoft.com/office/officeart/2005/8/layout/process1"/>
    <dgm:cxn modelId="{BCDD722F-BAA3-364D-A011-28637BD23CD3}" srcId="{61C40578-ECF1-2941-8C13-06310CA165B6}" destId="{D21EA8A6-4808-C44D-A100-927F48E0B4D2}" srcOrd="6" destOrd="0" parTransId="{BEA0C04C-1022-3943-A137-62C27CEFDB88}" sibTransId="{464B424F-DB98-144B-B625-603CE70F0AB7}"/>
    <dgm:cxn modelId="{4F807B31-A752-324C-B9DD-9C6E398DB5BB}" srcId="{61C40578-ECF1-2941-8C13-06310CA165B6}" destId="{216ECBF0-6BCB-2747-B3FF-E2BC6F29883D}" srcOrd="5" destOrd="0" parTransId="{1B57A00F-65F6-9049-A0C4-ABB4C18AC5B7}" sibTransId="{2BA56E46-5659-E940-9DA9-7AE216FA50C6}"/>
    <dgm:cxn modelId="{C33C7233-E16C-E74B-A744-10F2E6FE4E0A}" type="presOf" srcId="{1B41099B-11EE-114F-9A82-7279BE3EAA66}" destId="{2C31DBD9-9B45-CE4B-BFCA-758210E02E41}" srcOrd="0" destOrd="0" presId="urn:microsoft.com/office/officeart/2005/8/layout/process1"/>
    <dgm:cxn modelId="{E1F77239-BF87-2147-80D9-A3662977CA18}" type="presOf" srcId="{2BA56E46-5659-E940-9DA9-7AE216FA50C6}" destId="{5933A2D5-D178-814A-98C9-78BB9D527C0A}" srcOrd="1" destOrd="0" presId="urn:microsoft.com/office/officeart/2005/8/layout/process1"/>
    <dgm:cxn modelId="{2559B539-4AC7-6C48-A608-F36816AD4FAE}" type="presOf" srcId="{70A6EDFD-EB57-2444-A526-5179BC55C4CD}" destId="{FE3DE7FC-4285-1349-81C9-C4622CD3FD83}" srcOrd="1" destOrd="0" presId="urn:microsoft.com/office/officeart/2005/8/layout/process1"/>
    <dgm:cxn modelId="{1FFEED4E-52FC-5149-8A50-0A31AC8B76D4}" type="presOf" srcId="{A9EA1CA5-D58B-3D4F-9998-5A7DC749C56A}" destId="{B5F8EE4D-1E9C-EB4B-A576-5781FBCC9415}" srcOrd="1" destOrd="0" presId="urn:microsoft.com/office/officeart/2005/8/layout/process1"/>
    <dgm:cxn modelId="{0D92AB4F-D699-144D-A7BC-42438A46F00C}" type="presOf" srcId="{33ED2184-7D45-2944-B297-14E6FA2EFC52}" destId="{551423A3-5D82-DA4C-BAE4-3A108966B8D5}" srcOrd="1" destOrd="0" presId="urn:microsoft.com/office/officeart/2005/8/layout/process1"/>
    <dgm:cxn modelId="{55E66551-5602-174A-82B6-7854DADB7341}" srcId="{61C40578-ECF1-2941-8C13-06310CA165B6}" destId="{1B41099B-11EE-114F-9A82-7279BE3EAA66}" srcOrd="4" destOrd="0" parTransId="{6D826218-277E-F844-81C7-15EA227CA632}" sibTransId="{33ED2184-7D45-2944-B297-14E6FA2EFC52}"/>
    <dgm:cxn modelId="{24D94459-89FF-BA4E-B492-C1C5E1213961}" srcId="{61C40578-ECF1-2941-8C13-06310CA165B6}" destId="{C71E16EE-A28C-C341-81EF-99CA50E4ECD6}" srcOrd="1" destOrd="0" parTransId="{C18F60A9-B0E5-A54D-AF7A-169B7AB063B8}" sibTransId="{6A1F727D-F7E8-D546-A4B5-9E89BAC2E5FC}"/>
    <dgm:cxn modelId="{B5BEF55E-6B45-9645-85FC-E793E1B72BA2}" type="presOf" srcId="{2BA56E46-5659-E940-9DA9-7AE216FA50C6}" destId="{AC9C632D-DC68-4A4D-9FAC-0FF5B67252B1}" srcOrd="0" destOrd="0" presId="urn:microsoft.com/office/officeart/2005/8/layout/process1"/>
    <dgm:cxn modelId="{2B475662-ECAD-8249-AF84-D1C2139F04CB}" type="presOf" srcId="{A9EA1CA5-D58B-3D4F-9998-5A7DC749C56A}" destId="{A5D21F6E-92AA-AE45-93A8-2D2DFE756EFF}" srcOrd="0" destOrd="0" presId="urn:microsoft.com/office/officeart/2005/8/layout/process1"/>
    <dgm:cxn modelId="{45BD3186-DA9C-FA4B-A516-D831079069E2}" type="presOf" srcId="{6A1F727D-F7E8-D546-A4B5-9E89BAC2E5FC}" destId="{FD3A57B8-8502-034F-A372-D383DA798528}" srcOrd="1" destOrd="0" presId="urn:microsoft.com/office/officeart/2005/8/layout/process1"/>
    <dgm:cxn modelId="{C5546693-F409-A443-B181-C4CE1482C687}" type="presOf" srcId="{A13BC66E-D52D-AD4B-8B6D-8ECC756A5B0B}" destId="{358A8786-B921-5748-B841-FAE76C1B642D}" srcOrd="1" destOrd="0" presId="urn:microsoft.com/office/officeart/2005/8/layout/process1"/>
    <dgm:cxn modelId="{BAD6E5A5-A9BB-2E44-A5AF-D33D43916CB4}" type="presOf" srcId="{D21EA8A6-4808-C44D-A100-927F48E0B4D2}" destId="{CFC8A598-2D90-064B-8F89-0874F473BEB2}" srcOrd="0" destOrd="0" presId="urn:microsoft.com/office/officeart/2005/8/layout/process1"/>
    <dgm:cxn modelId="{DEB0E5B4-92A1-AC41-83CA-179A72408A15}" type="presOf" srcId="{A3A6C0F9-168D-C240-8BF4-19340C0F0E5B}" destId="{F8FE1257-AED3-8D49-83B1-121D4AB01638}" srcOrd="0" destOrd="0" presId="urn:microsoft.com/office/officeart/2005/8/layout/process1"/>
    <dgm:cxn modelId="{877AC2C9-9A01-8A4C-B55E-1E819C5CA677}" srcId="{61C40578-ECF1-2941-8C13-06310CA165B6}" destId="{CC1836CC-E2F5-D54E-9C17-5FF31AA85ED7}" srcOrd="3" destOrd="0" parTransId="{25BC4581-F4A3-6E4B-99FE-1CE486C5FC8B}" sibTransId="{70A6EDFD-EB57-2444-A526-5179BC55C4CD}"/>
    <dgm:cxn modelId="{689820D0-90CA-5F4D-A85B-31CDD4E67B39}" type="presOf" srcId="{C71E16EE-A28C-C341-81EF-99CA50E4ECD6}" destId="{6363D94E-6D41-D14F-A2CA-CDACE60274D9}" srcOrd="0" destOrd="0" presId="urn:microsoft.com/office/officeart/2005/8/layout/process1"/>
    <dgm:cxn modelId="{526248E7-6EC2-6D45-B6EE-F89942901E15}" type="presOf" srcId="{88EE00D0-6578-8148-B14F-B9FDA8E6A87D}" destId="{5DC2DA75-DF07-4A49-9110-65163845F8CD}" srcOrd="0" destOrd="0" presId="urn:microsoft.com/office/officeart/2005/8/layout/process1"/>
    <dgm:cxn modelId="{10C4C9E7-5678-4442-BDFD-2B375718674A}" type="presOf" srcId="{A13BC66E-D52D-AD4B-8B6D-8ECC756A5B0B}" destId="{167995DE-0A1B-334C-9635-9D639134E962}" srcOrd="0" destOrd="0" presId="urn:microsoft.com/office/officeart/2005/8/layout/process1"/>
    <dgm:cxn modelId="{6AED56ED-F6A8-DF4C-911D-3473E29DBC8E}" type="presOf" srcId="{CC1836CC-E2F5-D54E-9C17-5FF31AA85ED7}" destId="{3DE19579-5E9E-E140-870A-2A1AF121EDCB}" srcOrd="0" destOrd="0" presId="urn:microsoft.com/office/officeart/2005/8/layout/process1"/>
    <dgm:cxn modelId="{D60B6DF1-55CE-6D4B-9841-3D7C904D3D01}" srcId="{61C40578-ECF1-2941-8C13-06310CA165B6}" destId="{88EE00D0-6578-8148-B14F-B9FDA8E6A87D}" srcOrd="0" destOrd="0" parTransId="{A2C28D84-38F0-5543-B3C2-0C15FD39C714}" sibTransId="{A9EA1CA5-D58B-3D4F-9998-5A7DC749C56A}"/>
    <dgm:cxn modelId="{D94B19F6-126D-F449-B5EC-8AF73011B16F}" srcId="{61C40578-ECF1-2941-8C13-06310CA165B6}" destId="{A3A6C0F9-168D-C240-8BF4-19340C0F0E5B}" srcOrd="2" destOrd="0" parTransId="{8A04863C-D41F-434F-8344-D78EAF7FF85F}" sibTransId="{A13BC66E-D52D-AD4B-8B6D-8ECC756A5B0B}"/>
    <dgm:cxn modelId="{B5C8CE38-76B1-3D44-A281-6EAA08FD9DC8}" type="presParOf" srcId="{10EB9099-3812-0645-A42A-0DBA6CC4A93D}" destId="{5DC2DA75-DF07-4A49-9110-65163845F8CD}" srcOrd="0" destOrd="0" presId="urn:microsoft.com/office/officeart/2005/8/layout/process1"/>
    <dgm:cxn modelId="{5D38392D-F255-A446-8128-9756217331A0}" type="presParOf" srcId="{10EB9099-3812-0645-A42A-0DBA6CC4A93D}" destId="{A5D21F6E-92AA-AE45-93A8-2D2DFE756EFF}" srcOrd="1" destOrd="0" presId="urn:microsoft.com/office/officeart/2005/8/layout/process1"/>
    <dgm:cxn modelId="{4167C909-618F-114A-8470-9339883FC824}" type="presParOf" srcId="{A5D21F6E-92AA-AE45-93A8-2D2DFE756EFF}" destId="{B5F8EE4D-1E9C-EB4B-A576-5781FBCC9415}" srcOrd="0" destOrd="0" presId="urn:microsoft.com/office/officeart/2005/8/layout/process1"/>
    <dgm:cxn modelId="{658D6705-886D-3B48-A896-4F481298B5DB}" type="presParOf" srcId="{10EB9099-3812-0645-A42A-0DBA6CC4A93D}" destId="{6363D94E-6D41-D14F-A2CA-CDACE60274D9}" srcOrd="2" destOrd="0" presId="urn:microsoft.com/office/officeart/2005/8/layout/process1"/>
    <dgm:cxn modelId="{987F5880-AC70-B341-8A83-DDE03D101C2A}" type="presParOf" srcId="{10EB9099-3812-0645-A42A-0DBA6CC4A93D}" destId="{54F7D764-9A64-674D-A456-6B39790B5901}" srcOrd="3" destOrd="0" presId="urn:microsoft.com/office/officeart/2005/8/layout/process1"/>
    <dgm:cxn modelId="{6EB0AFA0-AE7A-5D49-8B70-F92AA199733A}" type="presParOf" srcId="{54F7D764-9A64-674D-A456-6B39790B5901}" destId="{FD3A57B8-8502-034F-A372-D383DA798528}" srcOrd="0" destOrd="0" presId="urn:microsoft.com/office/officeart/2005/8/layout/process1"/>
    <dgm:cxn modelId="{E9691019-0828-E54E-B4C4-7E850AB6DB85}" type="presParOf" srcId="{10EB9099-3812-0645-A42A-0DBA6CC4A93D}" destId="{F8FE1257-AED3-8D49-83B1-121D4AB01638}" srcOrd="4" destOrd="0" presId="urn:microsoft.com/office/officeart/2005/8/layout/process1"/>
    <dgm:cxn modelId="{1BFEF83E-E814-7B4D-8FC3-5636FA97970E}" type="presParOf" srcId="{10EB9099-3812-0645-A42A-0DBA6CC4A93D}" destId="{167995DE-0A1B-334C-9635-9D639134E962}" srcOrd="5" destOrd="0" presId="urn:microsoft.com/office/officeart/2005/8/layout/process1"/>
    <dgm:cxn modelId="{DC1CF2F6-999E-A441-8DB3-497289EDA32E}" type="presParOf" srcId="{167995DE-0A1B-334C-9635-9D639134E962}" destId="{358A8786-B921-5748-B841-FAE76C1B642D}" srcOrd="0" destOrd="0" presId="urn:microsoft.com/office/officeart/2005/8/layout/process1"/>
    <dgm:cxn modelId="{6ECD45B8-BE16-8143-A089-7E5BCFC86453}" type="presParOf" srcId="{10EB9099-3812-0645-A42A-0DBA6CC4A93D}" destId="{3DE19579-5E9E-E140-870A-2A1AF121EDCB}" srcOrd="6" destOrd="0" presId="urn:microsoft.com/office/officeart/2005/8/layout/process1"/>
    <dgm:cxn modelId="{CBC392E4-909D-0643-82C7-24DF5C5BDCD2}" type="presParOf" srcId="{10EB9099-3812-0645-A42A-0DBA6CC4A93D}" destId="{59FA2EE2-D835-034D-BD7D-42878617DCD6}" srcOrd="7" destOrd="0" presId="urn:microsoft.com/office/officeart/2005/8/layout/process1"/>
    <dgm:cxn modelId="{224E079F-2ACC-CA49-A53F-2AD9DD8D505E}" type="presParOf" srcId="{59FA2EE2-D835-034D-BD7D-42878617DCD6}" destId="{FE3DE7FC-4285-1349-81C9-C4622CD3FD83}" srcOrd="0" destOrd="0" presId="urn:microsoft.com/office/officeart/2005/8/layout/process1"/>
    <dgm:cxn modelId="{996B641C-CCBE-FD4D-9FF1-45983D4FB56D}" type="presParOf" srcId="{10EB9099-3812-0645-A42A-0DBA6CC4A93D}" destId="{2C31DBD9-9B45-CE4B-BFCA-758210E02E41}" srcOrd="8" destOrd="0" presId="urn:microsoft.com/office/officeart/2005/8/layout/process1"/>
    <dgm:cxn modelId="{C62198C8-D34B-7040-99BD-9956FFB7089C}" type="presParOf" srcId="{10EB9099-3812-0645-A42A-0DBA6CC4A93D}" destId="{F2C307BF-F52C-584A-91FA-123651C0ECDD}" srcOrd="9" destOrd="0" presId="urn:microsoft.com/office/officeart/2005/8/layout/process1"/>
    <dgm:cxn modelId="{BFDB31C3-44F0-A149-BDD2-34E7C0FAAFDB}" type="presParOf" srcId="{F2C307BF-F52C-584A-91FA-123651C0ECDD}" destId="{551423A3-5D82-DA4C-BAE4-3A108966B8D5}" srcOrd="0" destOrd="0" presId="urn:microsoft.com/office/officeart/2005/8/layout/process1"/>
    <dgm:cxn modelId="{1948BB5C-0377-AA48-913C-90D9836E0F44}" type="presParOf" srcId="{10EB9099-3812-0645-A42A-0DBA6CC4A93D}" destId="{635F4706-EB3A-484E-B946-9B55E6C52658}" srcOrd="10" destOrd="0" presId="urn:microsoft.com/office/officeart/2005/8/layout/process1"/>
    <dgm:cxn modelId="{0D00AA85-F226-D143-A9D3-1FC1DF249A8E}" type="presParOf" srcId="{10EB9099-3812-0645-A42A-0DBA6CC4A93D}" destId="{AC9C632D-DC68-4A4D-9FAC-0FF5B67252B1}" srcOrd="11" destOrd="0" presId="urn:microsoft.com/office/officeart/2005/8/layout/process1"/>
    <dgm:cxn modelId="{D4703E55-AC65-614D-BAD1-BB6C54C19992}" type="presParOf" srcId="{AC9C632D-DC68-4A4D-9FAC-0FF5B67252B1}" destId="{5933A2D5-D178-814A-98C9-78BB9D527C0A}" srcOrd="0" destOrd="0" presId="urn:microsoft.com/office/officeart/2005/8/layout/process1"/>
    <dgm:cxn modelId="{0DD80A5A-A71E-8944-B847-36B4E9D581BD}" type="presParOf" srcId="{10EB9099-3812-0645-A42A-0DBA6CC4A93D}" destId="{CFC8A598-2D90-064B-8F89-0874F473BEB2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ED1E5-79A9-DF45-88C7-960E2771220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9DC38D0-105C-1E41-BFAA-A13B18EC4BC1}">
      <dgm:prSet phldrT="[텍스트]" custT="1"/>
      <dgm:spPr/>
      <dgm:t>
        <a:bodyPr/>
        <a:lstStyle/>
        <a:p>
          <a:pPr latinLnBrk="1"/>
          <a:r>
            <a:rPr lang="ko-KR" altLang="en-US" sz="2800" dirty="0"/>
            <a:t>프롬프트 작성</a:t>
          </a:r>
          <a:r>
            <a:rPr lang="en-US" altLang="ko-KR" sz="2800" dirty="0"/>
            <a:t>/</a:t>
          </a:r>
          <a:r>
            <a:rPr lang="ko-KR" altLang="en-US" sz="2800" dirty="0"/>
            <a:t>수정</a:t>
          </a:r>
        </a:p>
      </dgm:t>
    </dgm:pt>
    <dgm:pt modelId="{203F2170-F3AF-414C-83AE-3D19B8D06E83}" type="parTrans" cxnId="{4F9D8376-051F-9D4C-BC49-32F75E23D94D}">
      <dgm:prSet/>
      <dgm:spPr/>
      <dgm:t>
        <a:bodyPr/>
        <a:lstStyle/>
        <a:p>
          <a:pPr latinLnBrk="1"/>
          <a:endParaRPr lang="ko-KR" altLang="en-US" sz="1400"/>
        </a:p>
      </dgm:t>
    </dgm:pt>
    <dgm:pt modelId="{4E203313-7B1E-1E4B-A80B-DA7A25B1B232}" type="sibTrans" cxnId="{4F9D8376-051F-9D4C-BC49-32F75E23D94D}">
      <dgm:prSet/>
      <dgm:spPr/>
      <dgm:t>
        <a:bodyPr/>
        <a:lstStyle/>
        <a:p>
          <a:pPr latinLnBrk="1"/>
          <a:endParaRPr lang="ko-KR" altLang="en-US" sz="1400"/>
        </a:p>
      </dgm:t>
    </dgm:pt>
    <dgm:pt modelId="{468BF276-BDD5-AD4D-8525-E2FC3CDC9794}">
      <dgm:prSet phldrT="[텍스트]" custT="1"/>
      <dgm:spPr/>
      <dgm:t>
        <a:bodyPr/>
        <a:lstStyle/>
        <a:p>
          <a:pPr latinLnBrk="1"/>
          <a:r>
            <a:rPr lang="ko-KR" altLang="en-US" sz="2800" dirty="0"/>
            <a:t>본문 생성</a:t>
          </a:r>
        </a:p>
      </dgm:t>
    </dgm:pt>
    <dgm:pt modelId="{C74EB9EE-4B0A-7847-BD9F-59F0645190C7}" type="parTrans" cxnId="{273E04EB-4426-9A41-841B-86EB36668118}">
      <dgm:prSet/>
      <dgm:spPr/>
      <dgm:t>
        <a:bodyPr/>
        <a:lstStyle/>
        <a:p>
          <a:pPr latinLnBrk="1"/>
          <a:endParaRPr lang="ko-KR" altLang="en-US" sz="1400"/>
        </a:p>
      </dgm:t>
    </dgm:pt>
    <dgm:pt modelId="{0F37733E-91B7-E44A-B237-82F6DFFE1EC9}" type="sibTrans" cxnId="{273E04EB-4426-9A41-841B-86EB36668118}">
      <dgm:prSet/>
      <dgm:spPr/>
      <dgm:t>
        <a:bodyPr/>
        <a:lstStyle/>
        <a:p>
          <a:pPr latinLnBrk="1"/>
          <a:endParaRPr lang="ko-KR" altLang="en-US" sz="1400"/>
        </a:p>
      </dgm:t>
    </dgm:pt>
    <dgm:pt modelId="{399E356C-3F70-DC44-9DD0-741789DA165F}">
      <dgm:prSet phldrT="[텍스트]" custT="1"/>
      <dgm:spPr/>
      <dgm:t>
        <a:bodyPr/>
        <a:lstStyle/>
        <a:p>
          <a:pPr latinLnBrk="1"/>
          <a:r>
            <a:rPr lang="ko-KR" altLang="en-US" sz="2800" dirty="0"/>
            <a:t>본문 검토 및 수정</a:t>
          </a:r>
        </a:p>
      </dgm:t>
    </dgm:pt>
    <dgm:pt modelId="{675F5EFD-4C0D-8B49-B3CD-231E6F9CF803}" type="parTrans" cxnId="{57930680-CD80-6546-9592-52F3535E3531}">
      <dgm:prSet/>
      <dgm:spPr/>
      <dgm:t>
        <a:bodyPr/>
        <a:lstStyle/>
        <a:p>
          <a:pPr latinLnBrk="1"/>
          <a:endParaRPr lang="ko-KR" altLang="en-US" sz="1400"/>
        </a:p>
      </dgm:t>
    </dgm:pt>
    <dgm:pt modelId="{34FEE19D-C9B2-034C-A445-C8A1357EF5F3}" type="sibTrans" cxnId="{57930680-CD80-6546-9592-52F3535E3531}">
      <dgm:prSet/>
      <dgm:spPr/>
      <dgm:t>
        <a:bodyPr/>
        <a:lstStyle/>
        <a:p>
          <a:pPr latinLnBrk="1"/>
          <a:endParaRPr lang="ko-KR" altLang="en-US" sz="1400"/>
        </a:p>
      </dgm:t>
    </dgm:pt>
    <dgm:pt modelId="{5708BF4D-039D-FF42-B18E-E45BE669A910}" type="pres">
      <dgm:prSet presAssocID="{7A3ED1E5-79A9-DF45-88C7-960E27712208}" presName="cycle" presStyleCnt="0">
        <dgm:presLayoutVars>
          <dgm:dir/>
          <dgm:resizeHandles val="exact"/>
        </dgm:presLayoutVars>
      </dgm:prSet>
      <dgm:spPr/>
    </dgm:pt>
    <dgm:pt modelId="{6CECE620-487D-0D47-AE2C-E9751BF9E56C}" type="pres">
      <dgm:prSet presAssocID="{89DC38D0-105C-1E41-BFAA-A13B18EC4BC1}" presName="dummy" presStyleCnt="0"/>
      <dgm:spPr/>
    </dgm:pt>
    <dgm:pt modelId="{DA1CCD73-80C2-BF40-87DD-F44A2C981194}" type="pres">
      <dgm:prSet presAssocID="{89DC38D0-105C-1E41-BFAA-A13B18EC4BC1}" presName="node" presStyleLbl="revTx" presStyleIdx="0" presStyleCnt="3">
        <dgm:presLayoutVars>
          <dgm:bulletEnabled val="1"/>
        </dgm:presLayoutVars>
      </dgm:prSet>
      <dgm:spPr/>
    </dgm:pt>
    <dgm:pt modelId="{28784667-C8C5-D345-B22C-8D362C076911}" type="pres">
      <dgm:prSet presAssocID="{4E203313-7B1E-1E4B-A80B-DA7A25B1B232}" presName="sibTrans" presStyleLbl="node1" presStyleIdx="0" presStyleCnt="3"/>
      <dgm:spPr/>
    </dgm:pt>
    <dgm:pt modelId="{042F5374-3E6F-D74E-AAE2-857FC1C9C622}" type="pres">
      <dgm:prSet presAssocID="{468BF276-BDD5-AD4D-8525-E2FC3CDC9794}" presName="dummy" presStyleCnt="0"/>
      <dgm:spPr/>
    </dgm:pt>
    <dgm:pt modelId="{E2F4E371-B5D0-0845-AEF1-396F1E7C122E}" type="pres">
      <dgm:prSet presAssocID="{468BF276-BDD5-AD4D-8525-E2FC3CDC9794}" presName="node" presStyleLbl="revTx" presStyleIdx="1" presStyleCnt="3">
        <dgm:presLayoutVars>
          <dgm:bulletEnabled val="1"/>
        </dgm:presLayoutVars>
      </dgm:prSet>
      <dgm:spPr/>
    </dgm:pt>
    <dgm:pt modelId="{12A30146-6BCF-484F-B408-8D29497EDF7A}" type="pres">
      <dgm:prSet presAssocID="{0F37733E-91B7-E44A-B237-82F6DFFE1EC9}" presName="sibTrans" presStyleLbl="node1" presStyleIdx="1" presStyleCnt="3"/>
      <dgm:spPr/>
    </dgm:pt>
    <dgm:pt modelId="{012F99BC-C23A-564B-BFCA-0E280BC02577}" type="pres">
      <dgm:prSet presAssocID="{399E356C-3F70-DC44-9DD0-741789DA165F}" presName="dummy" presStyleCnt="0"/>
      <dgm:spPr/>
    </dgm:pt>
    <dgm:pt modelId="{723AB154-5099-A04F-B33F-320A5967DAA0}" type="pres">
      <dgm:prSet presAssocID="{399E356C-3F70-DC44-9DD0-741789DA165F}" presName="node" presStyleLbl="revTx" presStyleIdx="2" presStyleCnt="3">
        <dgm:presLayoutVars>
          <dgm:bulletEnabled val="1"/>
        </dgm:presLayoutVars>
      </dgm:prSet>
      <dgm:spPr/>
    </dgm:pt>
    <dgm:pt modelId="{486130D4-5A55-754D-8A54-A074138014CA}" type="pres">
      <dgm:prSet presAssocID="{34FEE19D-C9B2-034C-A445-C8A1357EF5F3}" presName="sibTrans" presStyleLbl="node1" presStyleIdx="2" presStyleCnt="3"/>
      <dgm:spPr/>
    </dgm:pt>
  </dgm:ptLst>
  <dgm:cxnLst>
    <dgm:cxn modelId="{236E9D5A-F9A8-5F47-829A-8A512D98463D}" type="presOf" srcId="{89DC38D0-105C-1E41-BFAA-A13B18EC4BC1}" destId="{DA1CCD73-80C2-BF40-87DD-F44A2C981194}" srcOrd="0" destOrd="0" presId="urn:microsoft.com/office/officeart/2005/8/layout/cycle1"/>
    <dgm:cxn modelId="{2888F15C-2838-0041-B860-A15536414B56}" type="presOf" srcId="{0F37733E-91B7-E44A-B237-82F6DFFE1EC9}" destId="{12A30146-6BCF-484F-B408-8D29497EDF7A}" srcOrd="0" destOrd="0" presId="urn:microsoft.com/office/officeart/2005/8/layout/cycle1"/>
    <dgm:cxn modelId="{05D8016C-D9D4-1444-A72E-CAE408978326}" type="presOf" srcId="{7A3ED1E5-79A9-DF45-88C7-960E27712208}" destId="{5708BF4D-039D-FF42-B18E-E45BE669A910}" srcOrd="0" destOrd="0" presId="urn:microsoft.com/office/officeart/2005/8/layout/cycle1"/>
    <dgm:cxn modelId="{757C1070-F732-FA40-98F5-F41BFF16D1DA}" type="presOf" srcId="{4E203313-7B1E-1E4B-A80B-DA7A25B1B232}" destId="{28784667-C8C5-D345-B22C-8D362C076911}" srcOrd="0" destOrd="0" presId="urn:microsoft.com/office/officeart/2005/8/layout/cycle1"/>
    <dgm:cxn modelId="{4F9D8376-051F-9D4C-BC49-32F75E23D94D}" srcId="{7A3ED1E5-79A9-DF45-88C7-960E27712208}" destId="{89DC38D0-105C-1E41-BFAA-A13B18EC4BC1}" srcOrd="0" destOrd="0" parTransId="{203F2170-F3AF-414C-83AE-3D19B8D06E83}" sibTransId="{4E203313-7B1E-1E4B-A80B-DA7A25B1B232}"/>
    <dgm:cxn modelId="{57930680-CD80-6546-9592-52F3535E3531}" srcId="{7A3ED1E5-79A9-DF45-88C7-960E27712208}" destId="{399E356C-3F70-DC44-9DD0-741789DA165F}" srcOrd="2" destOrd="0" parTransId="{675F5EFD-4C0D-8B49-B3CD-231E6F9CF803}" sibTransId="{34FEE19D-C9B2-034C-A445-C8A1357EF5F3}"/>
    <dgm:cxn modelId="{5D0A54D8-CD9A-904F-BBCE-9BC5E0AE33D8}" type="presOf" srcId="{399E356C-3F70-DC44-9DD0-741789DA165F}" destId="{723AB154-5099-A04F-B33F-320A5967DAA0}" srcOrd="0" destOrd="0" presId="urn:microsoft.com/office/officeart/2005/8/layout/cycle1"/>
    <dgm:cxn modelId="{F46599D8-3658-7249-AE7B-F6F35C8F110E}" type="presOf" srcId="{468BF276-BDD5-AD4D-8525-E2FC3CDC9794}" destId="{E2F4E371-B5D0-0845-AEF1-396F1E7C122E}" srcOrd="0" destOrd="0" presId="urn:microsoft.com/office/officeart/2005/8/layout/cycle1"/>
    <dgm:cxn modelId="{593DCFDF-FC01-0047-8A4E-37925B9E61CB}" type="presOf" srcId="{34FEE19D-C9B2-034C-A445-C8A1357EF5F3}" destId="{486130D4-5A55-754D-8A54-A074138014CA}" srcOrd="0" destOrd="0" presId="urn:microsoft.com/office/officeart/2005/8/layout/cycle1"/>
    <dgm:cxn modelId="{273E04EB-4426-9A41-841B-86EB36668118}" srcId="{7A3ED1E5-79A9-DF45-88C7-960E27712208}" destId="{468BF276-BDD5-AD4D-8525-E2FC3CDC9794}" srcOrd="1" destOrd="0" parTransId="{C74EB9EE-4B0A-7847-BD9F-59F0645190C7}" sibTransId="{0F37733E-91B7-E44A-B237-82F6DFFE1EC9}"/>
    <dgm:cxn modelId="{64CF1FFA-AA44-DC43-98B9-1C717AB1E64C}" type="presParOf" srcId="{5708BF4D-039D-FF42-B18E-E45BE669A910}" destId="{6CECE620-487D-0D47-AE2C-E9751BF9E56C}" srcOrd="0" destOrd="0" presId="urn:microsoft.com/office/officeart/2005/8/layout/cycle1"/>
    <dgm:cxn modelId="{BD44CFE6-6D6C-204D-AB3E-9E497ABB45D1}" type="presParOf" srcId="{5708BF4D-039D-FF42-B18E-E45BE669A910}" destId="{DA1CCD73-80C2-BF40-87DD-F44A2C981194}" srcOrd="1" destOrd="0" presId="urn:microsoft.com/office/officeart/2005/8/layout/cycle1"/>
    <dgm:cxn modelId="{FDDDF7FD-ACEF-F943-82A0-232187820B9D}" type="presParOf" srcId="{5708BF4D-039D-FF42-B18E-E45BE669A910}" destId="{28784667-C8C5-D345-B22C-8D362C076911}" srcOrd="2" destOrd="0" presId="urn:microsoft.com/office/officeart/2005/8/layout/cycle1"/>
    <dgm:cxn modelId="{D8165769-D48B-2544-9F53-BCE69CA17FF8}" type="presParOf" srcId="{5708BF4D-039D-FF42-B18E-E45BE669A910}" destId="{042F5374-3E6F-D74E-AAE2-857FC1C9C622}" srcOrd="3" destOrd="0" presId="urn:microsoft.com/office/officeart/2005/8/layout/cycle1"/>
    <dgm:cxn modelId="{0A580F61-4CC2-B94E-8DFD-0B7315540264}" type="presParOf" srcId="{5708BF4D-039D-FF42-B18E-E45BE669A910}" destId="{E2F4E371-B5D0-0845-AEF1-396F1E7C122E}" srcOrd="4" destOrd="0" presId="urn:microsoft.com/office/officeart/2005/8/layout/cycle1"/>
    <dgm:cxn modelId="{72312A1E-3C41-AD4A-81CE-1A9FD2EB5A14}" type="presParOf" srcId="{5708BF4D-039D-FF42-B18E-E45BE669A910}" destId="{12A30146-6BCF-484F-B408-8D29497EDF7A}" srcOrd="5" destOrd="0" presId="urn:microsoft.com/office/officeart/2005/8/layout/cycle1"/>
    <dgm:cxn modelId="{3164B001-14D6-6E4D-86DD-01972D0B030B}" type="presParOf" srcId="{5708BF4D-039D-FF42-B18E-E45BE669A910}" destId="{012F99BC-C23A-564B-BFCA-0E280BC02577}" srcOrd="6" destOrd="0" presId="urn:microsoft.com/office/officeart/2005/8/layout/cycle1"/>
    <dgm:cxn modelId="{A99F7BC1-B4DE-EC41-A728-0A69891C5EA9}" type="presParOf" srcId="{5708BF4D-039D-FF42-B18E-E45BE669A910}" destId="{723AB154-5099-A04F-B33F-320A5967DAA0}" srcOrd="7" destOrd="0" presId="urn:microsoft.com/office/officeart/2005/8/layout/cycle1"/>
    <dgm:cxn modelId="{008385EA-D9EC-6E4F-AB7E-7B9DB0240AAC}" type="presParOf" srcId="{5708BF4D-039D-FF42-B18E-E45BE669A910}" destId="{486130D4-5A55-754D-8A54-A074138014CA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2DA75-DF07-4A49-9110-65163845F8CD}">
      <dsp:nvSpPr>
        <dsp:cNvPr id="0" name=""/>
        <dsp:cNvSpPr/>
      </dsp:nvSpPr>
      <dsp:spPr>
        <a:xfrm>
          <a:off x="759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100" kern="1200" dirty="0"/>
            <a:t>기획 및 조사</a:t>
          </a:r>
          <a:endParaRPr lang="ko-KR" altLang="en-US" sz="1100" kern="1200" dirty="0"/>
        </a:p>
      </dsp:txBody>
      <dsp:txXfrm>
        <a:off x="24024" y="2335436"/>
        <a:ext cx="910628" cy="747793"/>
      </dsp:txXfrm>
    </dsp:sp>
    <dsp:sp modelId="{A5D21F6E-92AA-AE45-93A8-2D2DFE756EFF}">
      <dsp:nvSpPr>
        <dsp:cNvPr id="0" name=""/>
        <dsp:cNvSpPr/>
      </dsp:nvSpPr>
      <dsp:spPr>
        <a:xfrm>
          <a:off x="1017350" y="2635637"/>
          <a:ext cx="125995" cy="147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017350" y="2665115"/>
        <a:ext cx="88197" cy="88435"/>
      </dsp:txXfrm>
    </dsp:sp>
    <dsp:sp modelId="{6363D94E-6D41-D14F-A2CA-CDACE60274D9}">
      <dsp:nvSpPr>
        <dsp:cNvPr id="0" name=""/>
        <dsp:cNvSpPr/>
      </dsp:nvSpPr>
      <dsp:spPr>
        <a:xfrm>
          <a:off x="1195646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100" kern="1200"/>
            <a:t>생성형 </a:t>
          </a:r>
          <a:r>
            <a:rPr kumimoji="1" lang="en-US" altLang="ko-KR" sz="1100" kern="1200"/>
            <a:t>AI</a:t>
          </a:r>
          <a:r>
            <a:rPr kumimoji="1" lang="ko-KR" altLang="en-US" sz="1100" kern="1200"/>
            <a:t>로 초안 작성</a:t>
          </a:r>
          <a:endParaRPr kumimoji="1" lang="en-US" altLang="ko-KR" sz="1100" kern="1200" dirty="0"/>
        </a:p>
      </dsp:txBody>
      <dsp:txXfrm>
        <a:off x="1218911" y="2335436"/>
        <a:ext cx="910628" cy="747793"/>
      </dsp:txXfrm>
    </dsp:sp>
    <dsp:sp modelId="{54F7D764-9A64-674D-A456-6B39790B5901}">
      <dsp:nvSpPr>
        <dsp:cNvPr id="0" name=""/>
        <dsp:cNvSpPr/>
      </dsp:nvSpPr>
      <dsp:spPr>
        <a:xfrm>
          <a:off x="2212237" y="2635637"/>
          <a:ext cx="125995" cy="147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212237" y="2665115"/>
        <a:ext cx="88197" cy="88435"/>
      </dsp:txXfrm>
    </dsp:sp>
    <dsp:sp modelId="{F8FE1257-AED3-8D49-83B1-121D4AB01638}">
      <dsp:nvSpPr>
        <dsp:cNvPr id="0" name=""/>
        <dsp:cNvSpPr/>
      </dsp:nvSpPr>
      <dsp:spPr>
        <a:xfrm>
          <a:off x="2390533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ko-KR" sz="1100" kern="1200"/>
            <a:t>AI </a:t>
          </a:r>
          <a:r>
            <a:rPr kumimoji="1" lang="ko-KR" altLang="en-US" sz="1100" kern="1200"/>
            <a:t>편집 및 인간 개입</a:t>
          </a:r>
          <a:endParaRPr kumimoji="1" lang="en-US" altLang="ko-KR" sz="1100" kern="1200" dirty="0"/>
        </a:p>
      </dsp:txBody>
      <dsp:txXfrm>
        <a:off x="2413798" y="2335436"/>
        <a:ext cx="910628" cy="747793"/>
      </dsp:txXfrm>
    </dsp:sp>
    <dsp:sp modelId="{167995DE-0A1B-334C-9635-9D639134E962}">
      <dsp:nvSpPr>
        <dsp:cNvPr id="0" name=""/>
        <dsp:cNvSpPr/>
      </dsp:nvSpPr>
      <dsp:spPr>
        <a:xfrm>
          <a:off x="3407124" y="2635637"/>
          <a:ext cx="125995" cy="147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07124" y="2665115"/>
        <a:ext cx="88197" cy="88435"/>
      </dsp:txXfrm>
    </dsp:sp>
    <dsp:sp modelId="{3DE19579-5E9E-E140-870A-2A1AF121EDCB}">
      <dsp:nvSpPr>
        <dsp:cNvPr id="0" name=""/>
        <dsp:cNvSpPr/>
      </dsp:nvSpPr>
      <dsp:spPr>
        <a:xfrm>
          <a:off x="3585420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100" kern="1200"/>
            <a:t>디자인 및 전자책 조판</a:t>
          </a:r>
          <a:endParaRPr kumimoji="1" lang="en-US" altLang="ko-KR" sz="1100" kern="1200" dirty="0"/>
        </a:p>
      </dsp:txBody>
      <dsp:txXfrm>
        <a:off x="3608685" y="2335436"/>
        <a:ext cx="910628" cy="747793"/>
      </dsp:txXfrm>
    </dsp:sp>
    <dsp:sp modelId="{59FA2EE2-D835-034D-BD7D-42878617DCD6}">
      <dsp:nvSpPr>
        <dsp:cNvPr id="0" name=""/>
        <dsp:cNvSpPr/>
      </dsp:nvSpPr>
      <dsp:spPr>
        <a:xfrm>
          <a:off x="4602011" y="2635637"/>
          <a:ext cx="125995" cy="147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602011" y="2665115"/>
        <a:ext cx="88197" cy="88435"/>
      </dsp:txXfrm>
    </dsp:sp>
    <dsp:sp modelId="{2C31DBD9-9B45-CE4B-BFCA-758210E02E41}">
      <dsp:nvSpPr>
        <dsp:cNvPr id="0" name=""/>
        <dsp:cNvSpPr/>
      </dsp:nvSpPr>
      <dsp:spPr>
        <a:xfrm>
          <a:off x="4780307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100" kern="1200" dirty="0"/>
            <a:t>출판 및 유통</a:t>
          </a:r>
          <a:endParaRPr kumimoji="1" lang="en-US" altLang="ko-KR" sz="1100" kern="1200" dirty="0"/>
        </a:p>
      </dsp:txBody>
      <dsp:txXfrm>
        <a:off x="4803572" y="2335436"/>
        <a:ext cx="910628" cy="747793"/>
      </dsp:txXfrm>
    </dsp:sp>
    <dsp:sp modelId="{F2C307BF-F52C-584A-91FA-123651C0ECDD}">
      <dsp:nvSpPr>
        <dsp:cNvPr id="0" name=""/>
        <dsp:cNvSpPr/>
      </dsp:nvSpPr>
      <dsp:spPr>
        <a:xfrm>
          <a:off x="5796898" y="2635637"/>
          <a:ext cx="125995" cy="147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96898" y="2665115"/>
        <a:ext cx="88197" cy="88435"/>
      </dsp:txXfrm>
    </dsp:sp>
    <dsp:sp modelId="{635F4706-EB3A-484E-B946-9B55E6C52658}">
      <dsp:nvSpPr>
        <dsp:cNvPr id="0" name=""/>
        <dsp:cNvSpPr/>
      </dsp:nvSpPr>
      <dsp:spPr>
        <a:xfrm>
          <a:off x="5975194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100" kern="1200"/>
            <a:t>자동화된 마케팅</a:t>
          </a:r>
          <a:endParaRPr kumimoji="1" lang="en-US" altLang="ko-KR" sz="1100" kern="1200" dirty="0"/>
        </a:p>
      </dsp:txBody>
      <dsp:txXfrm>
        <a:off x="5998459" y="2335436"/>
        <a:ext cx="910628" cy="747793"/>
      </dsp:txXfrm>
    </dsp:sp>
    <dsp:sp modelId="{AC9C632D-DC68-4A4D-9FAC-0FF5B67252B1}">
      <dsp:nvSpPr>
        <dsp:cNvPr id="0" name=""/>
        <dsp:cNvSpPr/>
      </dsp:nvSpPr>
      <dsp:spPr>
        <a:xfrm>
          <a:off x="6991785" y="2635637"/>
          <a:ext cx="125995" cy="147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991785" y="2665115"/>
        <a:ext cx="88197" cy="88435"/>
      </dsp:txXfrm>
    </dsp:sp>
    <dsp:sp modelId="{CFC8A598-2D90-064B-8F89-0874F473BEB2}">
      <dsp:nvSpPr>
        <dsp:cNvPr id="0" name=""/>
        <dsp:cNvSpPr/>
      </dsp:nvSpPr>
      <dsp:spPr>
        <a:xfrm>
          <a:off x="7170081" y="2312171"/>
          <a:ext cx="957158" cy="7943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altLang="en-US" sz="1100" kern="1200"/>
            <a:t>피드백 분석 및 개정</a:t>
          </a:r>
          <a:endParaRPr kumimoji="1" lang="en-US" altLang="ko-KR" sz="1100" kern="1200" dirty="0"/>
        </a:p>
      </dsp:txBody>
      <dsp:txXfrm>
        <a:off x="7193346" y="2335436"/>
        <a:ext cx="910628" cy="747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CCD73-80C2-BF40-87DD-F44A2C981194}">
      <dsp:nvSpPr>
        <dsp:cNvPr id="0" name=""/>
        <dsp:cNvSpPr/>
      </dsp:nvSpPr>
      <dsp:spPr>
        <a:xfrm>
          <a:off x="5816718" y="321287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프롬프트 작성</a:t>
          </a:r>
          <a:r>
            <a:rPr lang="en-US" altLang="ko-KR" sz="2800" kern="1200" dirty="0"/>
            <a:t>/</a:t>
          </a:r>
          <a:r>
            <a:rPr lang="ko-KR" altLang="en-US" sz="2800" kern="1200" dirty="0"/>
            <a:t>수정</a:t>
          </a:r>
        </a:p>
      </dsp:txBody>
      <dsp:txXfrm>
        <a:off x="5816718" y="321287"/>
        <a:ext cx="1640495" cy="1640495"/>
      </dsp:txXfrm>
    </dsp:sp>
    <dsp:sp modelId="{28784667-C8C5-D345-B22C-8D362C076911}">
      <dsp:nvSpPr>
        <dsp:cNvPr id="0" name=""/>
        <dsp:cNvSpPr/>
      </dsp:nvSpPr>
      <dsp:spPr>
        <a:xfrm>
          <a:off x="3318721" y="-1281"/>
          <a:ext cx="3878156" cy="3878156"/>
        </a:xfrm>
        <a:prstGeom prst="circularArrow">
          <a:avLst>
            <a:gd name="adj1" fmla="val 8249"/>
            <a:gd name="adj2" fmla="val 576136"/>
            <a:gd name="adj3" fmla="val 2963770"/>
            <a:gd name="adj4" fmla="val 51780"/>
            <a:gd name="adj5" fmla="val 96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4E371-B5D0-0845-AEF1-396F1E7C122E}">
      <dsp:nvSpPr>
        <dsp:cNvPr id="0" name=""/>
        <dsp:cNvSpPr/>
      </dsp:nvSpPr>
      <dsp:spPr>
        <a:xfrm>
          <a:off x="4437552" y="2710073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본문 생성</a:t>
          </a:r>
        </a:p>
      </dsp:txBody>
      <dsp:txXfrm>
        <a:off x="4437552" y="2710073"/>
        <a:ext cx="1640495" cy="1640495"/>
      </dsp:txXfrm>
    </dsp:sp>
    <dsp:sp modelId="{12A30146-6BCF-484F-B408-8D29497EDF7A}">
      <dsp:nvSpPr>
        <dsp:cNvPr id="0" name=""/>
        <dsp:cNvSpPr/>
      </dsp:nvSpPr>
      <dsp:spPr>
        <a:xfrm>
          <a:off x="3318721" y="-1281"/>
          <a:ext cx="3878156" cy="3878156"/>
        </a:xfrm>
        <a:prstGeom prst="circularArrow">
          <a:avLst>
            <a:gd name="adj1" fmla="val 8249"/>
            <a:gd name="adj2" fmla="val 576136"/>
            <a:gd name="adj3" fmla="val 10172085"/>
            <a:gd name="adj4" fmla="val 7260094"/>
            <a:gd name="adj5" fmla="val 96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AB154-5099-A04F-B33F-320A5967DAA0}">
      <dsp:nvSpPr>
        <dsp:cNvPr id="0" name=""/>
        <dsp:cNvSpPr/>
      </dsp:nvSpPr>
      <dsp:spPr>
        <a:xfrm>
          <a:off x="3058386" y="321287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kern="1200" dirty="0"/>
            <a:t>본문 검토 및 수정</a:t>
          </a:r>
        </a:p>
      </dsp:txBody>
      <dsp:txXfrm>
        <a:off x="3058386" y="321287"/>
        <a:ext cx="1640495" cy="1640495"/>
      </dsp:txXfrm>
    </dsp:sp>
    <dsp:sp modelId="{486130D4-5A55-754D-8A54-A074138014CA}">
      <dsp:nvSpPr>
        <dsp:cNvPr id="0" name=""/>
        <dsp:cNvSpPr/>
      </dsp:nvSpPr>
      <dsp:spPr>
        <a:xfrm>
          <a:off x="3318721" y="-1281"/>
          <a:ext cx="3878156" cy="3878156"/>
        </a:xfrm>
        <a:prstGeom prst="circularArrow">
          <a:avLst>
            <a:gd name="adj1" fmla="val 8249"/>
            <a:gd name="adj2" fmla="val 576136"/>
            <a:gd name="adj3" fmla="val 16856641"/>
            <a:gd name="adj4" fmla="val 14967223"/>
            <a:gd name="adj5" fmla="val 962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D5AE3-DA53-DF54-5385-BDA5E5440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F4D9F0-A6A0-E014-4A97-75CA5C2D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07F78-FDA2-59AB-52E6-A40820AB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AF1AB-42F6-1437-B056-811A1737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3B70-0D75-024D-EF1B-09F28130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639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B5DB-91D1-4BD8-D9CA-41D91EE8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AA1F5C-0FEB-E3FC-9772-F1F43ED6D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9F9ED-1592-BB95-790A-2263CF1C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8229C-0758-BB71-389E-A803AD42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840D7-9A58-1CED-69AE-DF7BAFE2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31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493FD0-4543-1A61-B537-B2332D58A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FCE03-3024-B531-2D98-0E316CD3A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939FC-8178-EDDC-83A4-5F87B513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2DC0-48E0-C268-6C24-46F6097B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25545-53F9-C430-8824-8557CB4F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302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2BCFD-B753-79A7-3B8E-D35797D6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196E3-9C53-6B85-1C94-7C2F8944D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D2555-C6A2-15BB-7DC9-172CC1FA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101C4-D2DB-A566-2CDA-B45E3600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C587D-0C66-DE34-8D89-F2E12A66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281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757F-85A4-23E3-6186-BB8B11BF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F7104-987B-96C7-D4B0-C68CEE30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F4CEA-1238-4B7A-86E5-39D6F994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FE867-0F66-9D19-9202-50730FF9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A4F27-83EB-1F8D-636F-F4A3921C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02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79B17-C445-8BD3-1D7E-FD0C7866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52CB1-5533-05C3-D19E-1E627E71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3DF626-ABB3-59B1-5949-FD0D0E482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B0E1FB-D9C0-ADC1-A964-A9A40B7E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9A524-1026-E165-7C3F-C55DD13E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FF94F-3F64-3AAE-D31C-3108A294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03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9EADA-4545-7E1A-F147-810BAF7D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ECC66-F520-2D17-D242-6B281F18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CAD65F-6E4D-DFEE-A357-6A7A5091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C376F-86D0-BF89-E5C7-AD2C5BCF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37DDC-139F-9597-CB0B-1EC055F1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01AD1D-9313-865A-0ED6-96345CD1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68A3B-3E72-1BD8-19DC-84053C27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A911DA-8639-4BC9-B0D6-954DBD8F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29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DDF58-C0C3-73AD-0715-27C3DAF2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CD603-CB05-F732-2D5E-5ACB7B8A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12C0A3-66D8-F722-43B6-C7D0889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B4D0B-D29C-533D-6AC4-E95A892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42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06D1AF-5BC8-0329-27D1-E79DBA6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597F1-5DE8-5FEC-6287-FBD633B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3DE2C-66B2-8F67-DAEF-989FE76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598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84ECF-D7FF-644A-F084-581BACDC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7C402-BC90-ADCB-913F-6A17B582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6FD38-0E59-8DBC-6D68-7AF6F861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C3BB6-40E4-0F47-6AA6-D218488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1B0F4-37FA-A332-E8D4-587455C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20608-5F03-1F36-7BAC-31B3AD3C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3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96438-1354-AE47-97F6-C95571B7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9B3F5-08FF-8FBC-2F9C-8323B79D4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B3B6B-1866-6400-279E-A545C0661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E6791-201C-0AB1-A5F1-B3779AF3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7CFC3-CEEC-10FF-1C2B-4EDC3293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9DA516-3B65-4917-9259-CD61B571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16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86-9D6F-C6CF-530E-B50401E9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C612D-4B4A-EDC5-CE87-787027BC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8AE1C-6EE2-C82C-2AEF-D28CBEC0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CFD12-3534-8241-8941-E54FC8273D6A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D798A-AAF3-D2D5-2C3F-ED0C4896A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0B514-FAA6-4356-797F-21D52CCF8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4FAED-A5DD-214D-8E89-4D3AEEB45A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05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C87C-0DE4-3DA0-2164-820C563F7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생성형 </a:t>
            </a:r>
            <a:r>
              <a:rPr lang="en-US" altLang="ko-KR" dirty="0"/>
              <a:t>AI </a:t>
            </a:r>
            <a:r>
              <a:rPr lang="ko-KR" altLang="en-US" dirty="0"/>
              <a:t>기반 셀프 출판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C786E-17F9-D18B-8551-EF559BABB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송태영</a:t>
            </a:r>
            <a:endParaRPr kumimoji="1" lang="en-US" altLang="ko-KR" dirty="0"/>
          </a:p>
          <a:p>
            <a:r>
              <a:rPr kumimoji="1" lang="en-US" altLang="ko-KR" dirty="0"/>
              <a:t>250628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52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DB1B6-ED6E-67D5-E6D2-044F9AB1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7. 📈 </a:t>
            </a:r>
            <a:r>
              <a:rPr lang="ko-KR" altLang="en-US" sz="4000" b="1" dirty="0"/>
              <a:t>피드백 루프와 반복 개선 </a:t>
            </a:r>
            <a:r>
              <a:rPr lang="en-US" altLang="ko-KR" sz="4000" b="1" dirty="0"/>
              <a:t>(Feedback &amp; Iteration)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29B17-3660-DF6E-374C-C4FC5BBD7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리뷰 분석</a:t>
            </a:r>
            <a:endParaRPr lang="ko-KR" altLang="en-US" dirty="0"/>
          </a:p>
          <a:p>
            <a:pPr lvl="1"/>
            <a:r>
              <a:rPr lang="ko-KR" altLang="en-US" dirty="0"/>
              <a:t>독자 리뷰 자동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감정 분석</a:t>
            </a:r>
          </a:p>
          <a:p>
            <a:r>
              <a:rPr lang="en-US" altLang="ko-KR" b="1" dirty="0"/>
              <a:t>2</a:t>
            </a:r>
            <a:r>
              <a:rPr lang="ko-KR" altLang="en-US" b="1" dirty="0"/>
              <a:t>차 개정 및 시리즈화</a:t>
            </a:r>
            <a:endParaRPr lang="ko-KR" altLang="en-US" dirty="0"/>
          </a:p>
          <a:p>
            <a:pPr lvl="1"/>
            <a:r>
              <a:rPr lang="ko-KR" altLang="en-US" dirty="0"/>
              <a:t>잘 팔리는 책은 시리즈로 확장 </a:t>
            </a:r>
            <a:r>
              <a:rPr lang="en-US" altLang="ko-KR" dirty="0"/>
              <a:t>(AI</a:t>
            </a:r>
            <a:r>
              <a:rPr lang="ko-KR" altLang="en-US" dirty="0" err="1"/>
              <a:t>를</a:t>
            </a:r>
            <a:r>
              <a:rPr lang="ko-KR" altLang="en-US" dirty="0"/>
              <a:t> 통한 아이디어 제안 반복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460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D1919-255F-C9B0-5A70-5176F1B2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b="1" dirty="0"/>
              <a:t>스터디 운영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E2C56-0E48-840F-9696-636CC4371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Part 1 : </a:t>
            </a:r>
            <a:r>
              <a:rPr kumimoji="1" lang="ko-KR" altLang="en-US" sz="2400" dirty="0"/>
              <a:t>일반 도서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기존과 동일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Open</a:t>
            </a:r>
          </a:p>
          <a:p>
            <a:pPr lvl="1"/>
            <a:r>
              <a:rPr kumimoji="1" lang="ko-KR" altLang="en-US" sz="2000" dirty="0"/>
              <a:t>매주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장 </a:t>
            </a:r>
            <a:r>
              <a:rPr kumimoji="1" lang="en-US" altLang="ko-KR" sz="2000" dirty="0"/>
              <a:t>12~13</a:t>
            </a:r>
            <a:r>
              <a:rPr kumimoji="1" lang="ko-KR" altLang="en-US" sz="2000" dirty="0"/>
              <a:t>회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권 목표 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발표자 초기 결정 후 진행</a:t>
            </a:r>
            <a:endParaRPr kumimoji="1" lang="en-US" altLang="ko-KR" sz="2000" dirty="0"/>
          </a:p>
          <a:p>
            <a:r>
              <a:rPr kumimoji="1" lang="en-US" altLang="ko-KR" sz="2400" dirty="0"/>
              <a:t>Part 2 : </a:t>
            </a:r>
            <a:r>
              <a:rPr kumimoji="1" lang="ko-KR" altLang="en-US" sz="2400" dirty="0"/>
              <a:t>셀프 출판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저자 중심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Closed</a:t>
            </a:r>
          </a:p>
          <a:p>
            <a:pPr lvl="1"/>
            <a:r>
              <a:rPr kumimoji="1" lang="ko-KR" altLang="en-US" sz="2000" dirty="0"/>
              <a:t>리소스 공유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매주 작업 내용 공유</a:t>
            </a:r>
          </a:p>
        </p:txBody>
      </p:sp>
    </p:spTree>
    <p:extLst>
      <p:ext uri="{BB962C8B-B14F-4D97-AF65-F5344CB8AC3E}">
        <p14:creationId xmlns:p14="http://schemas.microsoft.com/office/powerpoint/2010/main" val="15083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1C3FD-72C0-978A-7571-308B37A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출판 과정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5C1AF09-2BBC-ECA3-444A-2EC6AFB6A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4305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72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B37BE-76C3-CC1F-3AA6-673306BD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루틴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2B0CFA6-4580-C7AE-DA38-1C98A434D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79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61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E893A-918C-F987-4586-A3D9FF0B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1. 🔍 </a:t>
            </a:r>
            <a:r>
              <a:rPr lang="ko-KR" altLang="en-US" sz="4000" b="1" dirty="0"/>
              <a:t>기획 </a:t>
            </a:r>
            <a:r>
              <a:rPr lang="en-US" altLang="ko-KR" sz="4000" b="1" dirty="0"/>
              <a:t>(Planning)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BE0F9-203F-1773-9F33-2E0DEC58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주제 선정</a:t>
            </a:r>
            <a:r>
              <a:rPr lang="en-US" altLang="ko-KR" dirty="0"/>
              <a:t>: </a:t>
            </a:r>
            <a:r>
              <a:rPr lang="ko-KR" altLang="en-US" dirty="0"/>
              <a:t>독자 니즈와 시장 트렌드를 반영한 주제 설정</a:t>
            </a:r>
          </a:p>
          <a:p>
            <a:pPr lvl="1"/>
            <a:r>
              <a:rPr lang="en-US" altLang="ko-KR" dirty="0"/>
              <a:t>ChatGPT, Claude, Gemini </a:t>
            </a:r>
            <a:r>
              <a:rPr lang="ko-KR" altLang="en-US" dirty="0"/>
              <a:t>등을 활용해 시장 조사 및 트렌드 분석</a:t>
            </a:r>
          </a:p>
          <a:p>
            <a:pPr lvl="1"/>
            <a:r>
              <a:rPr lang="en-US" altLang="ko-KR" dirty="0"/>
              <a:t>Keyword Research </a:t>
            </a:r>
            <a:r>
              <a:rPr lang="ko-KR" altLang="en-US" dirty="0"/>
              <a:t>도구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Ahrefs</a:t>
            </a:r>
            <a:r>
              <a:rPr lang="en-US" altLang="ko-KR" dirty="0"/>
              <a:t>, Google Trends)</a:t>
            </a:r>
            <a:r>
              <a:rPr lang="ko-KR" altLang="en-US" dirty="0"/>
              <a:t>로 수요 검증</a:t>
            </a:r>
          </a:p>
          <a:p>
            <a:r>
              <a:rPr lang="ko-KR" altLang="en-US" b="1" dirty="0"/>
              <a:t>타깃 독자 정의</a:t>
            </a:r>
            <a:r>
              <a:rPr lang="en-US" altLang="ko-KR" dirty="0"/>
              <a:t>: </a:t>
            </a:r>
            <a:r>
              <a:rPr lang="ko-KR" altLang="en-US" dirty="0"/>
              <a:t>페르소나 설정 </a:t>
            </a:r>
            <a:r>
              <a:rPr lang="en-US" altLang="ko-KR" dirty="0"/>
              <a:t>(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관심사</a:t>
            </a:r>
            <a:r>
              <a:rPr lang="en-US" altLang="ko-KR" dirty="0"/>
              <a:t>, </a:t>
            </a:r>
            <a:r>
              <a:rPr lang="ko-KR" altLang="en-US" dirty="0"/>
              <a:t>구매력 등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출판 목적 명확화</a:t>
            </a:r>
            <a:r>
              <a:rPr lang="en-US" altLang="ko-KR" dirty="0"/>
              <a:t>: </a:t>
            </a:r>
            <a:r>
              <a:rPr lang="ko-KR" altLang="en-US" dirty="0"/>
              <a:t>수익화</a:t>
            </a:r>
            <a:r>
              <a:rPr lang="en-US" altLang="ko-KR" dirty="0"/>
              <a:t>/</a:t>
            </a:r>
            <a:r>
              <a:rPr lang="ko-KR" altLang="en-US" dirty="0"/>
              <a:t>브랜딩</a:t>
            </a:r>
            <a:r>
              <a:rPr lang="en-US" altLang="ko-KR" dirty="0"/>
              <a:t>/</a:t>
            </a:r>
            <a:r>
              <a:rPr lang="ko-KR" altLang="en-US" dirty="0"/>
              <a:t>사회적 영향 등</a:t>
            </a:r>
          </a:p>
        </p:txBody>
      </p:sp>
    </p:spTree>
    <p:extLst>
      <p:ext uri="{BB962C8B-B14F-4D97-AF65-F5344CB8AC3E}">
        <p14:creationId xmlns:p14="http://schemas.microsoft.com/office/powerpoint/2010/main" val="381624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9561B-E12C-3BA1-9E3F-E84E3D7E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2. ✍️ </a:t>
            </a:r>
            <a:r>
              <a:rPr lang="ko-KR" altLang="en-US" sz="4000" b="1" dirty="0"/>
              <a:t>원고 제작 </a:t>
            </a:r>
            <a:r>
              <a:rPr lang="en-US" altLang="ko-KR" sz="4000" b="1" dirty="0"/>
              <a:t>(Content Creation)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7E635-CE1E-D25D-5D81-11F2C2051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초안 작성</a:t>
            </a:r>
            <a:endParaRPr lang="ko-KR" altLang="en-US" dirty="0"/>
          </a:p>
          <a:p>
            <a:pPr lvl="1"/>
            <a:r>
              <a:rPr lang="en-US" altLang="ko-KR" dirty="0"/>
              <a:t>ChatGPT, Claude </a:t>
            </a:r>
            <a:r>
              <a:rPr lang="ko-KR" altLang="en-US" dirty="0"/>
              <a:t>등으로 주제별 목차 자동 생성</a:t>
            </a:r>
          </a:p>
          <a:p>
            <a:pPr lvl="1"/>
            <a:r>
              <a:rPr lang="ko-KR" altLang="en-US" dirty="0"/>
              <a:t>각 섹션별 글 초안 자동 생성</a:t>
            </a:r>
          </a:p>
          <a:p>
            <a:pPr lvl="1"/>
            <a:r>
              <a:rPr lang="ko-KR" altLang="en-US" dirty="0"/>
              <a:t>이미지 캡션 및 설명 자동화 </a:t>
            </a:r>
            <a:r>
              <a:rPr lang="en-US" altLang="ko-KR" dirty="0"/>
              <a:t>(DALLE-3, Midjourney </a:t>
            </a:r>
            <a:r>
              <a:rPr lang="ko-KR" altLang="en-US" dirty="0"/>
              <a:t>등 활용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개성 추가</a:t>
            </a:r>
            <a:endParaRPr lang="ko-KR" altLang="en-US" dirty="0"/>
          </a:p>
          <a:p>
            <a:pPr lvl="1"/>
            <a:r>
              <a:rPr lang="ko-KR" altLang="en-US" dirty="0"/>
              <a:t>인간 저자의 스토리나 관점을 추가로 삽입</a:t>
            </a:r>
          </a:p>
          <a:p>
            <a:pPr lvl="1"/>
            <a:r>
              <a:rPr lang="ko-KR" altLang="en-US" dirty="0"/>
              <a:t>문체</a:t>
            </a:r>
            <a:r>
              <a:rPr lang="en-US" altLang="ko-KR" dirty="0"/>
              <a:t>·</a:t>
            </a:r>
            <a:r>
              <a:rPr lang="ko-KR" altLang="en-US" dirty="0"/>
              <a:t>톤 조정 프롬프트로 </a:t>
            </a:r>
            <a:r>
              <a:rPr lang="en-US" altLang="ko-KR" dirty="0"/>
              <a:t>AI </a:t>
            </a:r>
            <a:r>
              <a:rPr lang="ko-KR" altLang="en-US" dirty="0"/>
              <a:t>글을 “내 </a:t>
            </a:r>
            <a:r>
              <a:rPr lang="ko-KR" altLang="en-US" dirty="0" err="1"/>
              <a:t>글”로</a:t>
            </a:r>
            <a:r>
              <a:rPr lang="ko-KR" altLang="en-US" dirty="0"/>
              <a:t> 다듬기</a:t>
            </a:r>
          </a:p>
        </p:txBody>
      </p:sp>
    </p:spTree>
    <p:extLst>
      <p:ext uri="{BB962C8B-B14F-4D97-AF65-F5344CB8AC3E}">
        <p14:creationId xmlns:p14="http://schemas.microsoft.com/office/powerpoint/2010/main" val="35827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A02D8-8502-A8F7-0F9F-EDDB0EB5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3. 🧹 </a:t>
            </a:r>
            <a:r>
              <a:rPr lang="ko-KR" altLang="en-US" sz="4000" b="1" dirty="0"/>
              <a:t>편집</a:t>
            </a:r>
            <a:r>
              <a:rPr lang="en-US" altLang="ko-KR" sz="4000" b="1" dirty="0"/>
              <a:t>/</a:t>
            </a:r>
            <a:r>
              <a:rPr lang="ko-KR" altLang="en-US" sz="4000" b="1" dirty="0" err="1"/>
              <a:t>리라이팅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(Editing &amp; Polishing)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E1960-FA59-D982-D44F-5B63CFBC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AI </a:t>
            </a:r>
            <a:r>
              <a:rPr lang="ko-KR" altLang="en-US" b="1" dirty="0" err="1"/>
              <a:t>리라이팅</a:t>
            </a:r>
            <a:r>
              <a:rPr lang="ko-KR" altLang="en-US" b="1" dirty="0"/>
              <a:t> 툴 활용</a:t>
            </a:r>
            <a:endParaRPr lang="ko-KR" altLang="en-US" dirty="0"/>
          </a:p>
          <a:p>
            <a:pPr lvl="1"/>
            <a:r>
              <a:rPr lang="en-US" altLang="ko-KR" dirty="0"/>
              <a:t>Grammarly, </a:t>
            </a:r>
            <a:r>
              <a:rPr lang="en-US" altLang="ko-KR" dirty="0" err="1"/>
              <a:t>Wordtune</a:t>
            </a:r>
            <a:r>
              <a:rPr lang="en-US" altLang="ko-KR" dirty="0"/>
              <a:t>, </a:t>
            </a:r>
            <a:r>
              <a:rPr lang="en-US" altLang="ko-KR" dirty="0" err="1"/>
              <a:t>Quillbot</a:t>
            </a:r>
            <a:r>
              <a:rPr lang="en-US" altLang="ko-KR" dirty="0"/>
              <a:t> </a:t>
            </a:r>
            <a:r>
              <a:rPr lang="ko-KR" altLang="en-US" dirty="0"/>
              <a:t>등으로 문장 다듬기</a:t>
            </a:r>
          </a:p>
          <a:p>
            <a:r>
              <a:rPr lang="ko-KR" altLang="en-US" b="1" dirty="0"/>
              <a:t>다중 프롬프트 전략</a:t>
            </a:r>
            <a:endParaRPr lang="ko-KR" altLang="en-US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더 간결하게</a:t>
            </a:r>
            <a:r>
              <a:rPr lang="en-US" altLang="ko-KR" dirty="0"/>
              <a:t>", "</a:t>
            </a:r>
            <a:r>
              <a:rPr lang="ko-KR" altLang="en-US" dirty="0"/>
              <a:t>독자 친화적으로</a:t>
            </a:r>
            <a:r>
              <a:rPr lang="en-US" altLang="ko-KR" dirty="0"/>
              <a:t>", "</a:t>
            </a:r>
            <a:r>
              <a:rPr lang="ko-KR" altLang="en-US" dirty="0"/>
              <a:t>에세이 느낌으로</a:t>
            </a:r>
            <a:r>
              <a:rPr lang="en-US" altLang="ko-KR" dirty="0"/>
              <a:t>" </a:t>
            </a:r>
            <a:r>
              <a:rPr lang="ko-KR" altLang="en-US" dirty="0"/>
              <a:t>등 다양한 각도로 반복 다듬기</a:t>
            </a:r>
          </a:p>
          <a:p>
            <a:r>
              <a:rPr lang="en-US" altLang="ko-KR" b="1" dirty="0"/>
              <a:t>LLM </a:t>
            </a:r>
            <a:r>
              <a:rPr lang="ko-KR" altLang="en-US" b="1" dirty="0"/>
              <a:t>기반 감성 분석</a:t>
            </a:r>
            <a:r>
              <a:rPr lang="en-US" altLang="ko-KR" b="1" dirty="0"/>
              <a:t>/</a:t>
            </a:r>
            <a:r>
              <a:rPr lang="ko-KR" altLang="en-US" b="1" dirty="0"/>
              <a:t>피드백</a:t>
            </a:r>
            <a:endParaRPr lang="ko-KR" altLang="en-US" dirty="0"/>
          </a:p>
          <a:p>
            <a:pPr lvl="1"/>
            <a:r>
              <a:rPr lang="ko-KR" altLang="en-US" dirty="0"/>
              <a:t>독자 관점에서 피드백을 받는 시뮬레이션 수행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66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A38A1-822B-A9C6-A0AE-5831AE85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4. 🎨 </a:t>
            </a:r>
            <a:r>
              <a:rPr lang="ko-KR" altLang="en-US" sz="4000" b="1" dirty="0"/>
              <a:t>디자인 및 조판 </a:t>
            </a:r>
            <a:r>
              <a:rPr lang="en-US" altLang="ko-KR" sz="4000" b="1" dirty="0"/>
              <a:t>(Design &amp; Typesetting)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A2EE7-C790-5860-ADF1-646F01AE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표지 디자인</a:t>
            </a:r>
            <a:endParaRPr lang="ko-KR" altLang="en-US" dirty="0"/>
          </a:p>
          <a:p>
            <a:pPr lvl="1"/>
            <a:r>
              <a:rPr lang="en-US" altLang="ko-KR" dirty="0"/>
              <a:t>Midjourney / DALLE-3</a:t>
            </a:r>
            <a:r>
              <a:rPr lang="ko-KR" altLang="en-US" dirty="0" err="1"/>
              <a:t>를</a:t>
            </a:r>
            <a:r>
              <a:rPr lang="ko-KR" altLang="en-US" dirty="0"/>
              <a:t> 통한 표지 이미지 제작</a:t>
            </a:r>
          </a:p>
          <a:p>
            <a:pPr lvl="1"/>
            <a:r>
              <a:rPr lang="en-US" altLang="ko-KR" dirty="0"/>
              <a:t>Canva</a:t>
            </a:r>
            <a:r>
              <a:rPr lang="ko-KR" altLang="en-US" dirty="0"/>
              <a:t>나 </a:t>
            </a:r>
            <a:r>
              <a:rPr lang="en-US" altLang="ko-KR" dirty="0"/>
              <a:t>Adobe Express</a:t>
            </a:r>
            <a:r>
              <a:rPr lang="ko-KR" altLang="en-US" dirty="0"/>
              <a:t>로 디자인 최종 편집</a:t>
            </a:r>
          </a:p>
          <a:p>
            <a:r>
              <a:rPr lang="ko-KR" altLang="en-US" b="1" dirty="0"/>
              <a:t>내지 구성</a:t>
            </a:r>
            <a:endParaRPr lang="ko-KR" altLang="en-US" dirty="0"/>
          </a:p>
          <a:p>
            <a:pPr lvl="1"/>
            <a:r>
              <a:rPr lang="en-US" altLang="ko-KR" dirty="0"/>
              <a:t>Markdown → PDF </a:t>
            </a:r>
            <a:r>
              <a:rPr lang="ko-KR" altLang="en-US" dirty="0"/>
              <a:t>자동 변환 </a:t>
            </a:r>
            <a:r>
              <a:rPr lang="en-US" altLang="ko-KR" dirty="0"/>
              <a:t>(</a:t>
            </a:r>
            <a:r>
              <a:rPr lang="en-US" altLang="ko-KR" dirty="0" err="1"/>
              <a:t>Pandoc</a:t>
            </a:r>
            <a:r>
              <a:rPr lang="en-US" altLang="ko-KR" dirty="0"/>
              <a:t>, Scribe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Reedsy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Atticus </a:t>
            </a:r>
            <a:r>
              <a:rPr lang="ko-KR" altLang="en-US" dirty="0"/>
              <a:t>활용해 전자책 포맷 자동 생성 </a:t>
            </a:r>
            <a:r>
              <a:rPr lang="en-US" altLang="ko-KR" dirty="0"/>
              <a:t>(.</a:t>
            </a:r>
            <a:r>
              <a:rPr lang="en-US" altLang="ko-KR" dirty="0" err="1"/>
              <a:t>epub</a:t>
            </a:r>
            <a:r>
              <a:rPr lang="en-US" altLang="ko-KR" dirty="0"/>
              <a:t>/.</a:t>
            </a:r>
            <a:r>
              <a:rPr lang="en-US" altLang="ko-KR" dirty="0" err="1"/>
              <a:t>mobi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405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536B7-7A87-610E-18E9-F1DA295B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5. 🛒 </a:t>
            </a:r>
            <a:r>
              <a:rPr lang="ko-KR" altLang="en-US" sz="4000" b="1" dirty="0"/>
              <a:t>유통 및 출판 </a:t>
            </a:r>
            <a:r>
              <a:rPr lang="en-US" altLang="ko-KR" sz="4000" b="1" dirty="0"/>
              <a:t>(Publishing)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3A0D1-1016-1113-3A46-8620FA37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출판 플랫폼</a:t>
            </a:r>
            <a:endParaRPr lang="ko-KR" altLang="en-US" dirty="0"/>
          </a:p>
          <a:p>
            <a:pPr lvl="1"/>
            <a:r>
              <a:rPr lang="en-US" altLang="ko-KR" dirty="0"/>
              <a:t>Amazon KDP, </a:t>
            </a:r>
            <a:r>
              <a:rPr lang="ko-KR" altLang="en-US" dirty="0" err="1"/>
              <a:t>리디셀렉트</a:t>
            </a:r>
            <a:r>
              <a:rPr lang="en-US" altLang="ko-KR" dirty="0"/>
              <a:t>, </a:t>
            </a:r>
            <a:r>
              <a:rPr lang="ko-KR" altLang="en-US" dirty="0"/>
              <a:t>네이버 시리즈</a:t>
            </a:r>
            <a:r>
              <a:rPr lang="en-US" altLang="ko-KR" dirty="0"/>
              <a:t>, </a:t>
            </a:r>
            <a:r>
              <a:rPr lang="ko-KR" altLang="en-US" dirty="0" err="1"/>
              <a:t>퍼블리</a:t>
            </a:r>
            <a:r>
              <a:rPr lang="ko-KR" altLang="en-US" dirty="0"/>
              <a:t> 등</a:t>
            </a:r>
          </a:p>
          <a:p>
            <a:pPr lvl="1"/>
            <a:r>
              <a:rPr lang="en-US" altLang="ko-KR" dirty="0"/>
              <a:t>AI </a:t>
            </a:r>
            <a:r>
              <a:rPr lang="ko-KR" altLang="en-US" dirty="0"/>
              <a:t>번역기를 활용한 다국어 출판 확장도 고려</a:t>
            </a:r>
          </a:p>
          <a:p>
            <a:r>
              <a:rPr lang="en-US" altLang="ko-KR" b="1" dirty="0"/>
              <a:t>ISBN </a:t>
            </a:r>
            <a:r>
              <a:rPr lang="ko-KR" altLang="en-US" b="1" dirty="0"/>
              <a:t>발급 및 저작권 등록</a:t>
            </a:r>
            <a:endParaRPr lang="ko-KR" altLang="en-US" dirty="0"/>
          </a:p>
          <a:p>
            <a:pPr lvl="1"/>
            <a:r>
              <a:rPr lang="ko-KR" altLang="en-US" dirty="0"/>
              <a:t>국립중앙도서관 </a:t>
            </a:r>
            <a:r>
              <a:rPr lang="en-US" altLang="ko-KR" dirty="0"/>
              <a:t>ISBN </a:t>
            </a:r>
            <a:r>
              <a:rPr lang="ko-KR" altLang="en-US" dirty="0"/>
              <a:t>발급</a:t>
            </a:r>
          </a:p>
          <a:p>
            <a:pPr lvl="1"/>
            <a:r>
              <a:rPr lang="ko-KR" altLang="en-US" dirty="0"/>
              <a:t>저작권은 원본</a:t>
            </a:r>
            <a:r>
              <a:rPr lang="en-US" altLang="ko-KR" dirty="0"/>
              <a:t>+AI </a:t>
            </a:r>
            <a:r>
              <a:rPr lang="ko-KR" altLang="en-US" dirty="0"/>
              <a:t>조합일 경우 공저로 명시하는 방식도 고려</a:t>
            </a:r>
          </a:p>
        </p:txBody>
      </p:sp>
    </p:spTree>
    <p:extLst>
      <p:ext uri="{BB962C8B-B14F-4D97-AF65-F5344CB8AC3E}">
        <p14:creationId xmlns:p14="http://schemas.microsoft.com/office/powerpoint/2010/main" val="115600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25F2-8974-DE63-1D8B-05FBDC59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6. 📣 </a:t>
            </a:r>
            <a:r>
              <a:rPr lang="ko-KR" altLang="en-US" sz="4000" b="1" dirty="0"/>
              <a:t>마케팅</a:t>
            </a:r>
            <a:r>
              <a:rPr lang="en-US" altLang="ko-KR" sz="4000" b="1" dirty="0"/>
              <a:t>/</a:t>
            </a:r>
            <a:r>
              <a:rPr lang="ko-KR" altLang="en-US" sz="4000" b="1" dirty="0"/>
              <a:t>홍보 </a:t>
            </a:r>
            <a:r>
              <a:rPr lang="en-US" altLang="ko-KR" sz="4000" b="1" dirty="0"/>
              <a:t>(Marketing)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8B6C0-F399-B70E-3470-B82C20B34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자동 요약 및 블로그</a:t>
            </a:r>
            <a:r>
              <a:rPr lang="en-US" altLang="ko-KR" b="1" dirty="0"/>
              <a:t>/</a:t>
            </a:r>
            <a:r>
              <a:rPr lang="ko-KR" altLang="en-US" b="1" dirty="0"/>
              <a:t>뉴스레터 콘텐츠 생성</a:t>
            </a:r>
            <a:endParaRPr lang="ko-KR" altLang="en-US" dirty="0"/>
          </a:p>
          <a:p>
            <a:pPr lvl="1"/>
            <a:r>
              <a:rPr lang="ko-KR" altLang="en-US" dirty="0"/>
              <a:t>책 요약본 자동 생성 → 블로그</a:t>
            </a:r>
            <a:r>
              <a:rPr lang="en-US" altLang="ko-KR" dirty="0"/>
              <a:t>, </a:t>
            </a:r>
            <a:r>
              <a:rPr lang="ko-KR" altLang="en-US" dirty="0"/>
              <a:t>브런치</a:t>
            </a:r>
            <a:r>
              <a:rPr lang="en-US" altLang="ko-KR" dirty="0"/>
              <a:t>, LinkedIn </a:t>
            </a:r>
            <a:r>
              <a:rPr lang="ko-KR" altLang="en-US" dirty="0"/>
              <a:t>게시</a:t>
            </a:r>
          </a:p>
          <a:p>
            <a:r>
              <a:rPr lang="en-US" altLang="ko-KR" b="1" dirty="0"/>
              <a:t>SNS </a:t>
            </a:r>
            <a:r>
              <a:rPr lang="ko-KR" altLang="en-US" b="1" dirty="0"/>
              <a:t>콘텐츠 자동 생성</a:t>
            </a:r>
            <a:endParaRPr lang="ko-KR" altLang="en-US" dirty="0"/>
          </a:p>
          <a:p>
            <a:pPr lvl="1"/>
            <a:r>
              <a:rPr lang="ko-KR" altLang="en-US" dirty="0"/>
              <a:t>주요 인사이트 카드 뉴스형 이미지 자동 생성 </a:t>
            </a:r>
            <a:r>
              <a:rPr lang="en-US" altLang="ko-KR" dirty="0"/>
              <a:t>(ChatGPT + Canva API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Book Trailer </a:t>
            </a:r>
            <a:r>
              <a:rPr lang="ko-KR" altLang="en-US" b="1" dirty="0"/>
              <a:t>제작</a:t>
            </a:r>
            <a:endParaRPr lang="ko-KR" altLang="en-US" dirty="0"/>
          </a:p>
          <a:p>
            <a:pPr lvl="1"/>
            <a:r>
              <a:rPr lang="en-US" altLang="ko-KR" dirty="0"/>
              <a:t>ChatGPT → </a:t>
            </a:r>
            <a:r>
              <a:rPr lang="ko-KR" altLang="en-US" dirty="0"/>
              <a:t>시나리오 생성 → </a:t>
            </a:r>
            <a:r>
              <a:rPr lang="en-US" altLang="ko-KR" dirty="0"/>
              <a:t>Pika Labs </a:t>
            </a:r>
            <a:r>
              <a:rPr lang="ko-KR" altLang="en-US" dirty="0"/>
              <a:t>등으로 영상 제작 → </a:t>
            </a:r>
            <a:r>
              <a:rPr lang="en-US" altLang="ko-KR" dirty="0"/>
              <a:t>Shorts </a:t>
            </a:r>
            <a:r>
              <a:rPr lang="ko-KR" altLang="en-US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12314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470</Words>
  <Application>Microsoft Macintosh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생성형 AI 기반 셀프 출판</vt:lpstr>
      <vt:lpstr>출판 과정</vt:lpstr>
      <vt:lpstr>작업 루틴</vt:lpstr>
      <vt:lpstr>1. 🔍 기획 (Planning)</vt:lpstr>
      <vt:lpstr>2. ✍️ 원고 제작 (Content Creation)</vt:lpstr>
      <vt:lpstr>3. 🧹 편집/리라이팅 (Editing &amp; Polishing)</vt:lpstr>
      <vt:lpstr>4. 🎨 디자인 및 조판 (Design &amp; Typesetting)</vt:lpstr>
      <vt:lpstr>5. 🛒 유통 및 출판 (Publishing)</vt:lpstr>
      <vt:lpstr>6. 📣 마케팅/홍보 (Marketing)</vt:lpstr>
      <vt:lpstr>7. 📈 피드백 루프와 반복 개선 (Feedback &amp; Iteration)</vt:lpstr>
      <vt:lpstr>스터디 운영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16</cp:revision>
  <dcterms:created xsi:type="dcterms:W3CDTF">2025-06-27T22:11:42Z</dcterms:created>
  <dcterms:modified xsi:type="dcterms:W3CDTF">2025-06-27T22:47:20Z</dcterms:modified>
</cp:coreProperties>
</file>