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71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5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A150-FDBA-00E3-3787-CAD1AAA58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8AA796-9E2C-DC89-4C57-E1B4A731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CE72F-9831-0AE3-D5C3-F0016B95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A934F-6805-8E55-8893-D31E0C9E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22CA7-04CC-C4AF-E094-81864038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7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AC41-A56B-9E0A-0189-1FF90D09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D1A73-7192-3B28-8F7C-8015044C6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F371-D6A5-BACD-6B8A-BEE23F51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56459-C9F8-667E-F0C2-60D3F753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814D8-8498-BACA-832F-0FA97CD5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8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9FDF0-0E76-97F4-E8A8-7003F974C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D3A4B-B83C-0246-1578-9A4B72E1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000C0-A787-68AF-68C1-A06524D5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6CE10-93F1-E9D9-A7EA-3D2E389F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E79B8-9578-2EFC-B417-80FACC21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0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FAAC-8F27-9DF6-4A70-C9B53E36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65B8-CB1D-7BD1-67DB-A57DDD43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E2CCA-299F-A774-A4E2-0D47E4CA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9AD13-4F25-4EB7-0F2D-C8947CE5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7C7CD-7B3B-E493-3AC4-85B0F7E3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6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838A5-1ECB-22CE-AAAF-174EE7D0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B2AF7-1D3D-C866-3280-6E0583D3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1418B-F77A-4BE0-5261-6E8E7B6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B5F81-9FE9-EA97-6A8D-552F169A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7803F-CD08-D52D-DF63-688B78FB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DBAD-1625-CF2F-9BD0-FC10BBE6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FBC17-00F5-70B9-0A80-48C071AB5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86CEB-6121-A02C-A16B-51910E283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AAFAD-12C9-0AA0-D5B8-E8739C15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40261-F805-3F90-6581-C7761F9F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12A6A-03F1-849C-6512-B053DF8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9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74D3-525D-1484-D35C-E9FA3125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C8727-3C75-E73B-A865-2F9D150F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30B07-9604-C66B-7296-CDBA0FB3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D358CB-AEC4-51B2-EE13-73F83FF2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1FC65-4DAE-34CC-EFC1-663D046EA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E2EBDC-E098-59B7-5E9D-3ECF76F4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03218C-C7DA-D3DE-455C-EF2AF9EE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0ECA3D-385C-F4A5-83E4-23C5AD3E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866D-EBAC-72B8-E027-C15D6C8B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BF1EC-34CE-751C-86C1-F59909F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F9123-A447-31BF-3E33-707F7F0D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4ACDC-E75F-0F3F-AB1E-1AABB437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89D4F-286E-F2B8-4DA0-647B3728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94A074-CAB3-8D66-359D-D78BECAF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72E74-C4AD-A7EE-A070-3D2E21B5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A94EF-83BD-ED60-24A5-632713D6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FB184-530E-9F78-A010-CEF11854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E15E2-CDE5-B47D-2AC7-D1C422CB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2073F-B103-DFD6-A6CD-9CA6E264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3E8E4-3372-B118-2958-E6CFDEE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23378-2F02-43CC-17C5-D1F802D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3CD1-EB42-A60F-F063-ED7F8BDF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F36CA9-F715-4E69-CD78-73F75286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B9D398-AF27-EA59-464D-E962C6AB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EEF3B-C86D-0D46-89A9-724E814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19357-84BD-AAA8-F889-55555037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8DCC6-ECEF-8552-6865-F697794B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12C45-034A-2340-2848-214CEAE3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7B6CB-7AFE-14EB-78E5-A0C11581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B1FF3-C37C-5F1B-D9FE-AC155D5DF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6690-4312-4404-9EC1-71A5713B99A4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6A6A5-6D7F-DF77-6DBA-86086A263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C5A33-8AC9-F83B-D17D-8E85D23A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5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tful3/ds4th_stud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오늘도 배우는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D582-4A02-87E2-940A-9AF5CCD5D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송태영</a:t>
            </a:r>
          </a:p>
        </p:txBody>
      </p:sp>
    </p:spTree>
    <p:extLst>
      <p:ext uri="{BB962C8B-B14F-4D97-AF65-F5344CB8AC3E}">
        <p14:creationId xmlns:p14="http://schemas.microsoft.com/office/powerpoint/2010/main" val="297752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9E-E905-E961-FE1B-DF6A6956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64493-FC44-06BF-AF90-899A0B5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Development of a machine learning‑based clinical decision support system to predict clinical deterioration in patients visiting the emergency department</a:t>
            </a:r>
          </a:p>
          <a:p>
            <a:r>
              <a:rPr lang="en-US" altLang="ko-KR" dirty="0"/>
              <a:t>URL : https://www.nature.com/articles/s41598-023-35617-3</a:t>
            </a:r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ko-KR" altLang="en-US" dirty="0" err="1"/>
              <a:t>세브란스와</a:t>
            </a:r>
            <a:r>
              <a:rPr lang="ko-KR" altLang="en-US" dirty="0"/>
              <a:t> 협업한 국책 과제의 결과</a:t>
            </a:r>
            <a:endParaRPr lang="en-US" altLang="ko-KR" dirty="0"/>
          </a:p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논문 개재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신촌 </a:t>
            </a:r>
            <a:r>
              <a:rPr lang="ko-KR" altLang="en-US" dirty="0" err="1"/>
              <a:t>세브란스의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년간의 응급실 데이터를 기반으로 환자의 상태를 예측</a:t>
            </a:r>
            <a:endParaRPr lang="en-US" altLang="ko-KR" dirty="0"/>
          </a:p>
          <a:p>
            <a:pPr lvl="1"/>
            <a:r>
              <a:rPr lang="ko-KR" altLang="en-US" dirty="0"/>
              <a:t>사용한 데이터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예측하는 환자의 상태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 err="1"/>
              <a:t>Xxx</a:t>
            </a:r>
            <a:r>
              <a:rPr lang="ko-KR" altLang="en-US" dirty="0"/>
              <a:t>를 예측 에서 </a:t>
            </a:r>
            <a:r>
              <a:rPr lang="en-US" altLang="ko-KR" dirty="0" err="1"/>
              <a:t>yyy</a:t>
            </a:r>
            <a:r>
              <a:rPr lang="ko-KR" altLang="en-US" dirty="0"/>
              <a:t>의 결과를 얻었다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8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6AC4D-80E9-D413-C33C-C8E9A7C9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CBFAF-E298-1FE9-4497-B0D1005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9E9ECB-7A2C-298F-D7CA-75126236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07" y="3959268"/>
            <a:ext cx="6882066" cy="22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A94A-B090-1258-FC7D-E8BC3BA1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25D3F-5CA9-F04A-5286-032B19FB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BA8F68-92E2-DEC1-4E42-9B15C333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97" y="638659"/>
            <a:ext cx="50055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BFF46-3157-58D1-DACC-18EDBA0A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85F44-2CDF-3B80-1D8C-0C0BD366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72D830-745E-0AA1-3BD8-FE585AFC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60" y="622556"/>
            <a:ext cx="8216549" cy="50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F1FFA-A054-F69F-A292-CDE2C1C2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368C6-3326-0E15-D3A0-A791D17B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D7F3B-4A07-9966-EAEE-38E01D78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08" y="1918686"/>
            <a:ext cx="5523350" cy="425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63506-7732-D525-AB1F-D9B7694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65" y="1783749"/>
            <a:ext cx="5586284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0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AE67A-5F1E-2AFC-9C09-785FE598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DCF1F-592F-CD4A-8BBF-178483B3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A2F27-5658-7339-4644-039C1646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092" y="1690688"/>
            <a:ext cx="6278880" cy="37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AD45-BAB0-A78B-785B-01A2ABF2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D5402-54AC-99ED-64E1-33E2E4B2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논문의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LG</a:t>
            </a:r>
            <a:r>
              <a:rPr lang="ko-KR" altLang="en-US" dirty="0"/>
              <a:t>전자의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1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41F0-C11E-2953-BE05-22FEB1A4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94B23-8F75-C246-1FB2-4F047DC6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년간의 프로젝트 기간 중</a:t>
            </a:r>
            <a:r>
              <a:rPr lang="en-US" altLang="ko-KR" dirty="0"/>
              <a:t>, 10</a:t>
            </a:r>
            <a:r>
              <a:rPr lang="ko-KR" altLang="en-US" dirty="0"/>
              <a:t>개월을 데이터 전처리에 사용 해야 했음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개가 넘는 테이블</a:t>
            </a:r>
            <a:r>
              <a:rPr lang="en-US" altLang="ko-KR" dirty="0"/>
              <a:t>, 30</a:t>
            </a:r>
            <a:r>
              <a:rPr lang="ko-KR" altLang="en-US" dirty="0"/>
              <a:t>기가 이상의 </a:t>
            </a:r>
            <a:r>
              <a:rPr lang="en-US" altLang="ko-KR" dirty="0"/>
              <a:t>text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문서 정리</a:t>
            </a:r>
            <a:r>
              <a:rPr lang="en-US" altLang="ko-KR" dirty="0"/>
              <a:t>, </a:t>
            </a:r>
            <a:r>
              <a:rPr lang="ko-KR" altLang="en-US" dirty="0"/>
              <a:t>결과 정리 에 </a:t>
            </a:r>
            <a:r>
              <a:rPr lang="en-US" altLang="ko-KR" dirty="0"/>
              <a:t>2</a:t>
            </a:r>
            <a:r>
              <a:rPr lang="ko-KR" altLang="en-US" dirty="0"/>
              <a:t>개월</a:t>
            </a:r>
            <a:endParaRPr lang="en-US" altLang="ko-KR" dirty="0"/>
          </a:p>
          <a:p>
            <a:pPr lvl="1"/>
            <a:r>
              <a:rPr lang="ko-KR" altLang="en-US" dirty="0"/>
              <a:t>시간적 여유가 있었다면</a:t>
            </a:r>
            <a:r>
              <a:rPr lang="en-US" altLang="ko-KR" dirty="0"/>
              <a:t>, </a:t>
            </a:r>
            <a:r>
              <a:rPr lang="ko-KR" altLang="en-US" dirty="0" err="1"/>
              <a:t>트렌스포머</a:t>
            </a:r>
            <a:r>
              <a:rPr lang="ko-KR" altLang="en-US" dirty="0"/>
              <a:t> 등의 좀 더 성능이 좋은 모델을 검토 할 수 있었을 듯</a:t>
            </a:r>
            <a:endParaRPr lang="en-US" altLang="ko-KR" dirty="0"/>
          </a:p>
          <a:p>
            <a:r>
              <a:rPr lang="ko-KR" altLang="en-US" dirty="0"/>
              <a:t>커뮤니케이션이 매우 중요</a:t>
            </a:r>
            <a:endParaRPr lang="en-US" altLang="ko-KR" dirty="0"/>
          </a:p>
          <a:p>
            <a:pPr lvl="1"/>
            <a:r>
              <a:rPr lang="ko-KR" altLang="en-US" dirty="0"/>
              <a:t>결정 사항을 꼼꼼하게 문서화 해서 여러 번 도움을 받았음 </a:t>
            </a:r>
            <a:endParaRPr lang="en-US" altLang="ko-KR" dirty="0"/>
          </a:p>
          <a:p>
            <a:pPr lvl="1"/>
            <a:r>
              <a:rPr lang="ko-KR" altLang="en-US" dirty="0"/>
              <a:t>주고 받은 카톡 까지 캡쳐 하여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047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033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AF376-42DD-561E-BB71-64D9FCE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C6387-2F53-908B-00FF-A1A5CE5E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스터디 모임 소개</a:t>
            </a:r>
            <a:endParaRPr lang="en-US" altLang="ko-KR" dirty="0"/>
          </a:p>
          <a:p>
            <a:r>
              <a:rPr lang="ko-KR" altLang="en-US" dirty="0"/>
              <a:t>연구 논문 공유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2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스터디 모임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0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58A1-2B65-3571-6D86-B7F5CB0A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 과정에서 배운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342CD-6437-E326-E476-828C4400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endParaRPr lang="en-US" altLang="ko-KR" dirty="0"/>
          </a:p>
          <a:p>
            <a:r>
              <a:rPr lang="ko-KR" altLang="en-US" dirty="0"/>
              <a:t>확률</a:t>
            </a:r>
            <a:r>
              <a:rPr lang="en-US" altLang="ko-KR" dirty="0"/>
              <a:t>/</a:t>
            </a:r>
            <a:r>
              <a:rPr lang="ko-KR" altLang="en-US" dirty="0"/>
              <a:t>통계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altLang="ko-KR" dirty="0"/>
          </a:p>
          <a:p>
            <a:r>
              <a:rPr lang="ko-KR" altLang="en-US" dirty="0"/>
              <a:t>딥러닝</a:t>
            </a:r>
            <a:endParaRPr lang="en-US" altLang="ko-KR" dirty="0"/>
          </a:p>
          <a:p>
            <a:r>
              <a:rPr lang="ko-KR" altLang="en-US" dirty="0"/>
              <a:t>프로젝트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B96F2F-F36B-B974-7742-90B7B75CA7BE}"/>
              </a:ext>
            </a:extLst>
          </p:cNvPr>
          <p:cNvSpPr/>
          <p:nvPr/>
        </p:nvSpPr>
        <p:spPr>
          <a:xfrm>
            <a:off x="3153296" y="1895302"/>
            <a:ext cx="2786742" cy="1406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달이란 기간에 너무 많은 내용을 배움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EC1B6-C72C-2CFF-E67F-04BEFEF954CD}"/>
              </a:ext>
            </a:extLst>
          </p:cNvPr>
          <p:cNvSpPr/>
          <p:nvPr/>
        </p:nvSpPr>
        <p:spPr>
          <a:xfrm>
            <a:off x="6044936" y="3619204"/>
            <a:ext cx="2786742" cy="1406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어떻게 하면 내 것으로 </a:t>
            </a:r>
            <a:r>
              <a:rPr lang="ko-KR" altLang="en-US" dirty="0" err="1"/>
              <a:t>만들수</a:t>
            </a:r>
            <a:r>
              <a:rPr lang="ko-KR" altLang="en-US" dirty="0"/>
              <a:t> 있을까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30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9CCD-2D87-228D-5B69-8EFC4D7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83B40-5042-9A04-3C11-0732B4C4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것을 배운 후 숙달 과정이 있어야 새로운 것을 배울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과제들을 해결하며 배운 것을 우선 숙달 시킨다</a:t>
            </a:r>
            <a:endParaRPr lang="en-US" altLang="ko-KR" dirty="0"/>
          </a:p>
          <a:p>
            <a:r>
              <a:rPr lang="ko-KR" altLang="en-US" dirty="0"/>
              <a:t>배우는 것과 숙달하는 것은 나선형의 관계를 가지는 것이 아닐까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F3735-ADD3-3C19-2CD7-BEBD20A23BE1}"/>
              </a:ext>
            </a:extLst>
          </p:cNvPr>
          <p:cNvSpPr/>
          <p:nvPr/>
        </p:nvSpPr>
        <p:spPr>
          <a:xfrm>
            <a:off x="2363585" y="3951713"/>
            <a:ext cx="2786742" cy="1406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배운다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A29DAC-979A-A87C-67A9-903F7B0736BF}"/>
              </a:ext>
            </a:extLst>
          </p:cNvPr>
          <p:cNvSpPr/>
          <p:nvPr/>
        </p:nvSpPr>
        <p:spPr>
          <a:xfrm>
            <a:off x="6585263" y="3894316"/>
            <a:ext cx="2786742" cy="1406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숙달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896F6-BC0E-68AD-C0B3-BE451344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</a:t>
            </a:r>
            <a:r>
              <a:rPr lang="en-US" altLang="ko-KR" dirty="0"/>
              <a:t>5</a:t>
            </a:r>
            <a:r>
              <a:rPr lang="ko-KR" altLang="en-US" dirty="0"/>
              <a:t>개월 간 한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7A83E-06EA-8100-4185-01281B54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 </a:t>
            </a:r>
            <a:r>
              <a:rPr lang="ko-KR" altLang="en-US" dirty="0" err="1"/>
              <a:t>과정중에</a:t>
            </a:r>
            <a:r>
              <a:rPr lang="ko-KR" altLang="en-US" dirty="0"/>
              <a:t> 배웠던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이론들을 </a:t>
            </a:r>
            <a:r>
              <a:rPr lang="en-US" altLang="ko-KR" dirty="0"/>
              <a:t>Kaggle </a:t>
            </a:r>
            <a:r>
              <a:rPr lang="ko-KR" altLang="en-US" dirty="0"/>
              <a:t>의 사례를 중심으로 복습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를 기반으로 하는 딥러닝 개념 및 프로그래밍 숙달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930D2C-273F-23D5-DDCC-11807F134A5B}"/>
              </a:ext>
            </a:extLst>
          </p:cNvPr>
          <p:cNvCxnSpPr/>
          <p:nvPr/>
        </p:nvCxnSpPr>
        <p:spPr>
          <a:xfrm>
            <a:off x="1706089" y="5039095"/>
            <a:ext cx="907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6E605B-58F5-E0C4-22A2-9E740ED535D9}"/>
              </a:ext>
            </a:extLst>
          </p:cNvPr>
          <p:cNvSpPr txBox="1"/>
          <p:nvPr/>
        </p:nvSpPr>
        <p:spPr>
          <a:xfrm>
            <a:off x="2438401" y="5106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FF11-4B4D-9779-F4D6-1769BD5C76AA}"/>
              </a:ext>
            </a:extLst>
          </p:cNvPr>
          <p:cNvSpPr txBox="1"/>
          <p:nvPr/>
        </p:nvSpPr>
        <p:spPr>
          <a:xfrm>
            <a:off x="1466603" y="5106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C3FEE-81E6-A0E4-E92D-9C3416D2FA4B}"/>
              </a:ext>
            </a:extLst>
          </p:cNvPr>
          <p:cNvSpPr txBox="1"/>
          <p:nvPr/>
        </p:nvSpPr>
        <p:spPr>
          <a:xfrm>
            <a:off x="3513118" y="508814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97D20-2AAB-80EF-537A-03DD997A961A}"/>
              </a:ext>
            </a:extLst>
          </p:cNvPr>
          <p:cNvSpPr txBox="1"/>
          <p:nvPr/>
        </p:nvSpPr>
        <p:spPr>
          <a:xfrm>
            <a:off x="4587835" y="5106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A3E65-87AD-647F-7F9F-A3A3785AC1DC}"/>
              </a:ext>
            </a:extLst>
          </p:cNvPr>
          <p:cNvSpPr txBox="1"/>
          <p:nvPr/>
        </p:nvSpPr>
        <p:spPr>
          <a:xfrm>
            <a:off x="5613241" y="508022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60E88-2D6B-60C0-1D81-391650A851AD}"/>
              </a:ext>
            </a:extLst>
          </p:cNvPr>
          <p:cNvSpPr txBox="1"/>
          <p:nvPr/>
        </p:nvSpPr>
        <p:spPr>
          <a:xfrm>
            <a:off x="6517745" y="5106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182FB-844B-216D-8B3C-5E371FA5ED47}"/>
              </a:ext>
            </a:extLst>
          </p:cNvPr>
          <p:cNvSpPr txBox="1"/>
          <p:nvPr/>
        </p:nvSpPr>
        <p:spPr>
          <a:xfrm>
            <a:off x="7543151" y="5106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A77CA-A017-2A98-AA3B-FC0FBB55261C}"/>
              </a:ext>
            </a:extLst>
          </p:cNvPr>
          <p:cNvSpPr txBox="1"/>
          <p:nvPr/>
        </p:nvSpPr>
        <p:spPr>
          <a:xfrm>
            <a:off x="8605993" y="5106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9DEAF-B52D-59E2-1841-92B8FBDF9C5D}"/>
              </a:ext>
            </a:extLst>
          </p:cNvPr>
          <p:cNvSpPr txBox="1"/>
          <p:nvPr/>
        </p:nvSpPr>
        <p:spPr>
          <a:xfrm>
            <a:off x="9872353" y="5106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2058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83DC-D3B9-D342-6069-055CF885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의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C1061-5A83-DF23-226E-02B9AB75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교육과정에서 다룬 내용들의 이론을 좀 더 심화</a:t>
            </a:r>
            <a:endParaRPr lang="en-US" altLang="ko-KR" dirty="0"/>
          </a:p>
          <a:p>
            <a:r>
              <a:rPr lang="ko-KR" altLang="en-US" dirty="0"/>
              <a:t>최신 딥러닝 기술들에 대한 이해와 구현 </a:t>
            </a:r>
          </a:p>
        </p:txBody>
      </p:sp>
    </p:spTree>
    <p:extLst>
      <p:ext uri="{BB962C8B-B14F-4D97-AF65-F5344CB8AC3E}">
        <p14:creationId xmlns:p14="http://schemas.microsoft.com/office/powerpoint/2010/main" val="37546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BD83-61D4-B365-F1AD-09BF5F2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광고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B800E-DE23-004B-7EA8-AB0EB7E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일시 </a:t>
            </a:r>
            <a:r>
              <a:rPr lang="en-US" altLang="ko-KR" dirty="0"/>
              <a:t>: </a:t>
            </a:r>
            <a:r>
              <a:rPr lang="ko-KR" altLang="en-US" dirty="0"/>
              <a:t>매주 토요일 오전 </a:t>
            </a:r>
            <a:r>
              <a:rPr lang="en-US" altLang="ko-KR" dirty="0"/>
              <a:t>9</a:t>
            </a:r>
            <a:r>
              <a:rPr lang="ko-KR" altLang="en-US" dirty="0"/>
              <a:t>시 부터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장소 </a:t>
            </a:r>
            <a:r>
              <a:rPr lang="en-US" altLang="ko-KR" dirty="0"/>
              <a:t>: Webex</a:t>
            </a:r>
          </a:p>
          <a:p>
            <a:r>
              <a:rPr lang="ko-KR" altLang="en-US" dirty="0"/>
              <a:t>교재</a:t>
            </a:r>
            <a:r>
              <a:rPr lang="en-US" altLang="ko-KR" dirty="0"/>
              <a:t> : </a:t>
            </a:r>
            <a:r>
              <a:rPr lang="en-US" altLang="ko-KR" dirty="0" err="1"/>
              <a:t>xxxx</a:t>
            </a:r>
            <a:endParaRPr lang="en-US" altLang="ko-KR" dirty="0"/>
          </a:p>
          <a:p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https://github.com/restful3/ds4th_study</a:t>
            </a:r>
            <a:endParaRPr lang="en-US" altLang="ko-KR" dirty="0"/>
          </a:p>
          <a:p>
            <a:r>
              <a:rPr lang="ko-KR" altLang="en-US" dirty="0"/>
              <a:t>대상자 </a:t>
            </a:r>
            <a:r>
              <a:rPr lang="en-US" altLang="ko-KR" dirty="0"/>
              <a:t>: </a:t>
            </a:r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기술에 관심이 있는 사람은 누구나</a:t>
            </a:r>
            <a:endParaRPr lang="en-US" altLang="ko-KR" dirty="0"/>
          </a:p>
          <a:p>
            <a:r>
              <a:rPr lang="ko-KR" altLang="en-US" dirty="0"/>
              <a:t>현재 참석자 수 </a:t>
            </a:r>
            <a:r>
              <a:rPr lang="en-US" altLang="ko-KR" dirty="0"/>
              <a:t>: 6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스케줄 </a:t>
            </a:r>
            <a:r>
              <a:rPr lang="en-US" altLang="ko-KR" dirty="0"/>
              <a:t>: </a:t>
            </a:r>
            <a:r>
              <a:rPr lang="en-US" altLang="ko-KR" dirty="0" err="1"/>
              <a:t>yyyy</a:t>
            </a:r>
            <a:endParaRPr lang="en-US" altLang="ko-KR" dirty="0"/>
          </a:p>
          <a:p>
            <a:r>
              <a:rPr lang="ko-KR" altLang="en-US" dirty="0"/>
              <a:t>진행 방법 </a:t>
            </a:r>
            <a:r>
              <a:rPr lang="en-US" altLang="ko-KR" dirty="0"/>
              <a:t>: </a:t>
            </a:r>
            <a:r>
              <a:rPr lang="ko-KR" altLang="en-US" dirty="0"/>
              <a:t>스케줄에 맞춰</a:t>
            </a:r>
            <a:r>
              <a:rPr lang="en-US" altLang="ko-KR" dirty="0"/>
              <a:t>, </a:t>
            </a:r>
            <a:r>
              <a:rPr lang="ko-KR" altLang="en-US" dirty="0"/>
              <a:t>본인의 할당 부분을 정리 공유</a:t>
            </a:r>
            <a:endParaRPr lang="en-US" altLang="ko-KR" dirty="0"/>
          </a:p>
          <a:p>
            <a:r>
              <a:rPr lang="ko-KR" altLang="en-US" dirty="0"/>
              <a:t>연락처 </a:t>
            </a:r>
            <a:r>
              <a:rPr lang="en-US" altLang="ko-KR" dirty="0"/>
              <a:t>: </a:t>
            </a:r>
            <a:r>
              <a:rPr lang="ko-KR" altLang="en-US" dirty="0"/>
              <a:t>송태영 책임 </a:t>
            </a:r>
            <a:r>
              <a:rPr lang="en-US" altLang="ko-KR" dirty="0"/>
              <a:t>(tyoung.song@lge.com)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8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논문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8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376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오늘도 배우는 </vt:lpstr>
      <vt:lpstr>Contents</vt:lpstr>
      <vt:lpstr>스터디 모임 소개</vt:lpstr>
      <vt:lpstr>교육 과정에서 배운 것들</vt:lpstr>
      <vt:lpstr>목표</vt:lpstr>
      <vt:lpstr>지난 5개월 간 한 것들</vt:lpstr>
      <vt:lpstr>앞으로 의 일정</vt:lpstr>
      <vt:lpstr>스터디 광고</vt:lpstr>
      <vt:lpstr>연구 논문 공유</vt:lpstr>
      <vt:lpstr>개요</vt:lpstr>
      <vt:lpstr>Features</vt:lpstr>
      <vt:lpstr>전처리</vt:lpstr>
      <vt:lpstr>연구의 흐름</vt:lpstr>
      <vt:lpstr>결과</vt:lpstr>
      <vt:lpstr>PowerPoint 프레젠테이션</vt:lpstr>
      <vt:lpstr>Contributions</vt:lpstr>
      <vt:lpstr>느낀 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오늘도 배우는 </dc:title>
  <dc:creator>송 태영</dc:creator>
  <cp:lastModifiedBy>송 태영</cp:lastModifiedBy>
  <cp:revision>8</cp:revision>
  <dcterms:created xsi:type="dcterms:W3CDTF">2023-07-10T00:09:19Z</dcterms:created>
  <dcterms:modified xsi:type="dcterms:W3CDTF">2023-07-11T03:36:06Z</dcterms:modified>
</cp:coreProperties>
</file>