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3.xml" ContentType="application/vnd.openxmlformats-officedocument.presentationml.notesSlide+xml"/>
  <Override PartName="/ppt/ink/ink27.xml" ContentType="application/inkml+xml"/>
  <Override PartName="/ppt/notesSlides/notesSlide4.xml" ContentType="application/vnd.openxmlformats-officedocument.presentationml.notesSlide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5.xml" ContentType="application/vnd.openxmlformats-officedocument.presentationml.notesSlide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2" r:id="rId3"/>
    <p:sldId id="265" r:id="rId4"/>
    <p:sldId id="257" r:id="rId5"/>
    <p:sldId id="258" r:id="rId6"/>
    <p:sldId id="259" r:id="rId7"/>
    <p:sldId id="260" r:id="rId8"/>
    <p:sldId id="266" r:id="rId9"/>
    <p:sldId id="283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F26B43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56" autoAdjust="0"/>
    <p:restoredTop sz="96757" autoAdjust="0"/>
  </p:normalViewPr>
  <p:slideViewPr>
    <p:cSldViewPr snapToGrid="0" showGuides="1">
      <p:cViewPr varScale="1">
        <p:scale>
          <a:sx n="54" d="100"/>
          <a:sy n="54" d="100"/>
        </p:scale>
        <p:origin x="114" y="1626"/>
      </p:cViewPr>
      <p:guideLst>
        <p:guide orient="horz" pos="2183"/>
        <p:guide pos="3817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16.2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11641 5630 62 0,'-20'-19'24'16,"-1"19"9"0,-21 0 18-1,21 0 21 1,21 0-55 0,0 0-17 15,21 0 59-16,42-38 3 1,84 1-12 0,103-19-23-1,86 18-13 1,103 19 4 0,106-18-9-1,84-20 3 1,123-19 10-1,65-37-10 1,21 94-4 0,-104 38-8-1,-87 38 1 1,-18-19 0 0,-85-38 4 15,-166 0 7-16,-149 0 11 1,-40 18-10 0,-84 1-10-1,-105-19 8 1,0 0-11 0,0 0 0-1,0 0 0 1,0 0 0-1,0 0 0 1,0 0 0 0,0 0 0-1,0 0 0 1,0 0 0 15,0 0 0-15,0 0 0-1,0 0 0 1,0 0 53 0,0-19-53-1,-21 19 2 1,21 0-3 0,0 0 2-1,0 0-1 1,0 0-3-1,0 0 3 1,0 0 0 0,0 0 0-1,0 0 0 17,0 0 0-17,0 0 0 1,0 0 0-1,0-18-119 1,-41 18-59 0,-43 56-178-1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43.72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29190 10589 98 0,'0'0'0'0,"-314"113"148"15,-126 58-34 1,-167 36-67-1,-190 0-28 1,-271-56-12 0,-209-133 48-1,104-113-14 1,253-111-41 0,291-152-20 15,273-113-51-16,272-58 40 1,230 133 36 0,482-75-7-1,441 56-19 1,250 133 9 0,0 225 11-1,-209 265 15 1,-356 225 1-1,-419 114 15 1,-439 37 30 0,-336-75 5 15,-105-57-14-31,-41-55-45 16,188-171-9 15,168-132-26-16,167-94-146 1,104-37-205-16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44.1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28456 6969 304 0,'-63'-19'28'16,"-82"283"8"0,-45 339-25-1,169-187 17 1,85-285 59 0,83-131 32-1,187-188-100 1,106-57-20-1,0 19-52 1,-169 94-104 0,-39 56-186-1,-192 76 273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46.9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22362 13191 206 0,'0'0'0'0,"-63"-19"63"16,-61 132 24-1,-23 132-10 1,62 76-24 0,85-19-32-1,127-151-22 1,124-133-17 0,22-187-30-1,-128-39-39 1,-228 20-57 15,-147-39 60-15,41 77 154-1,63 130 20 1,85 20-39 0,103 20-13-1,127-40-13 1,103-74-16-1,65 0-13 1,-106-19-16 0,-146 56-13-1,-63 38 31 1,-42 57 62 0,-21 94 16-1,21 0-10 1,21 57-27 15,42-1-37-15,20-37-67-1,-20-38-113 1,-20-113-159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47.1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24017 12889 245 0,'-21'0'91'15,"21"113"33"1,0 132-5 0,42 57-54 15,42-19-55-31,21-113-42 31,-43-39-143-15,-19-111-247-16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47.4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24478 12719 353 0,'-22'-56'36'15,"128"-77"42"1,124 77-33 0,21 94-17-1,-105 207-22 16,-188 75 7-15,-62-17 33 0,63-134-15-1,61-56-29 1,84-56-7 0,127-152-53-1,0-74-212 1,-126 94-12-1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47.76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25399 12983 298 0,'-42'0'60'16,"63"-18"-25"-1,167-113 3 16,85 16-23-15,0 40-46 0,-106 37 24-1,-146 20 77 1,-21 36 17 0,-21 77-31-1,-1 75-22 1,44 36-14-1,19 40-27 1,22-95-108 0,22-38-225-1,-66-113 189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47.9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28101 11890 486 0,'-43'113'73'16,"-62"208"55"-1,-125 131-104 1,104-151-41-1,63-36-151 1,22-96-339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48.1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27179 12191 536 0,'-20'0'21'16,"20"39"34"0,146 112 13-1,210 56-47 1,125-19-93 0,-41 1-345-1,-378-152 246-15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48.31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29210 13323 398 0,'0'0'67'0,"-20"0"182"16,-23 0-168 15,43-38-85-31,63-18-106 31,0 37-242-15,-41 19 54-16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T" name="resolution" value="1" units="1/dev"/>
        </inkml:channelProperties>
      </inkml:inkSource>
      <inkml:timestamp xml:id="ts0" timeString="2024-11-30T00:49:53.1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25566 16848 0,'0'0'0,"0"0"0,0 0 0,0 0 0,0 0 0,0 0 16,0 0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19.4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21357 5687 49 0,'-20'-76'43'0,"20"38"-12"15,20 38 6 17,23 38 55-17,103-19 0 1,232-76-19 0,186 2-38-1,420-40-1 1,-104 1 6-1,104 37-3 1,84 38-27 0,-105 57-14-1,-250 18-1 1,-232-37 6 0,-166-19 1-1,-169 0-6 1,-146 0 3 15,0-19-8-15,0 19-30-1,0 0-52 1,0 0 91 0,-22 0-373-1,2 0 326-15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53.55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9338 8760 181 0,'0'0'10'0,"0"-18"22"31,104-2 8-16,-19-18-39 1,-2 38 5 0,-20 0 12-1,1 20-18 1,-23-2-43 0,64-18-183-1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54.4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18028 7705 181 0,'0'0'-3'15,"42"0"26"1,0 19 70-1,-21 37 32 1,-63 38-22 0,-83 0-53-1,-126 39-27 1,-294 56-16 0,-398 56 2-1,-208 37 47 1,61-37-40 15,-40-94-33-31,42-170 2 16,166-245 0 15,274-151-23-15,374-112 25-1,274 36 20 1,483-150-15-1,521-19-13 1,357 37 24 0,148 210 4-1,-65 318 11 1,-188 302-13 0,-271 303 1-1,-337 149 7 1,-459 2 21-1,-440-134 0 1,-189-94 3 0,146-150-42 15,86-93-137-15,102-230-101-1,88-35-73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54.73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18573 5857 377 0,'0'0'8'0,"-21"-19"18"16,21 245 33-1,0 95 4 1,21-39-8 15,42 1-17-15,83-207-6 0,148-133-17-1,165-169-31 1,45-57-76-1,-128 114-123 1,-229 112-117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55.4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20729 8119 305 0,'-84'-37'37'15,"64"37"-41"1,124 0 69 0,441-20 69-1,480-93-67 1,463-37-52-1,19 17-3 1,-292 40 9 15,-461 55-3-15,-398 38-28 0,-273 0-87-1,-124 0-108 1,-148 0-68-1,147 0 197-15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56.0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28289 7761 330 0,'-63'95'37'16,"-105"168"24"0,-145 57-29-1,-232-37-19 1,-314-19 36-1,-293-56-18 1,-209-20 9 0,84-131-11-1,272-208-25 1,252-302-6 0,397-281-16-1,564-153 7 1,714 58 1 15,543 244-24-31,190 303 20 31,-273 470 18-15,-481 415 21 0,-566 227 31-1,-481-77-39 1,-315-150-10-1,42-150-12 1,188-94-162 0,147-265-274-1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56.3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27534 5423 526 0,'0'0'0'16,"-20"150"9"-1,-22 454 43 1,-125-95-5-1,83-207-1 1,273-246 18 0,313-282-39-1,230-226-50 1,43-132-80 0,-229 188-100-1,-338 320-181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56.49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30467 6441 351 0,'-106'-19'-52'15,"64"19"-63"1,84-56-66 15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00.8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27514 7817 58 0,'20'0'55'0,"2"39"147"16,-22-21-60-1,-42 39-51 1,-126 74-36-1,-187-17-34 17,-253 55-16-17,-313 39 27 1,-189 56 17 0,-21-19-45-1,168-189-12 1,293-339 8-1,188-357-8 1,272-190 2 0,336 151 6-1,482 1-22 1,480-1 3 0,337 208 12-1,20 338 12 1,-335 454-6-1,-419 282 12 17,-461 170 10-17,-377-37 3 1,-251-77 4 0,43-149-23-1,123-171-26 1,149-263-42-1,83-76 63 1,83-38-515 0,-61 38 395-16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59.02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29881 12266 35 0,'0'0'0'0,"0"0"0"16,0 0 0-1,0 0 0 1,0 0 344 0,0 0-344-1,0 0 0 1,0 21 105-1,0-21-105 1,0 0 51 0,0 0-51-1,0 0 0 17,0 0 99-32,0 37-80 15,-22 38-13 16,22-37 0-15,-41 18 12 0,20 19-5-1,-63 152-4 1,-62 18-1 0,-23-19 13-1,-82 19 3 1,-41-56-17-1,-170 0 0 1,-145-114-2 0,21-113-7-1,-63-169-3 1,-22-265 4 0,127-263-16-1,146 94 16 16,106 19-5-15,187-94-10 0,210-1-1-1,355-415 4 1,168 322 14 0,230 226-3-1,128 263 1 1,-108 396-15-1,-166 396 16 1,-147 190 5 0,-104-2 6-1,-126 1 1 1,-189 151 6 15,-229 1 5-31,-252 73 4 31,-63-112 11-15,63-131-11 0,147-171-23-1,83-207 5 1,84-189-9 0,21-75-8-1,0 0 8 1,0 0-6-1,0 0 6 1,0 38-13 0,0-38 13-1,0 0 0 1,0 0-22 0,0 0 21 15,0 0 2-16,0 0-2 1,0 0-2 0,21 0 4-1,-21 19-3 1,0-19 4 0,0 19 1-1,0-19-2 1,0 0-5-1,0 0 5 1,0 0-1 0,0 0 0-1,0 0 3 1,0 0-6 0,0 0 3 15,0 0 2-16,21 0-1 1,-21 0-1 0,0 0 0-1,0 0 0 1,0 0 0 0,0 0 0-1,0 0 0 1,0 18-1-1,0-18 1 1,0 0 0 0,0 0 0-1,0 0 0 17,0 0 6-17,-21 0-9 1,21 19 2-1,0-19 0 1,0 0 1 0,-21 0-5-1,21 0-3 1,0 19-4 0,-20-19-3-1,20 0-2 1,-22 19-14-1,-19 19 14 1,20-1 14 15,-1-37-3-31,22 0 6 16,0 0-10 15,0 0 10-15,0 0 0-1,0 0 0 1,0 0 0 0,22 0-223-1,19-37-75 1,2-20 147-16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1:07.64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25944 14586 99 0,'-84'0'60'32,"21"19"32"-32,63-19-11 15,0 0-54 1,42 38 55 15,125-1-7-31,84 39-13 16,84 18-29 15,0 0-10-15,43 39 17-1,19-95 0 1,106-38-24 0,21-95-8-1,-85 19-6 1,-83 39 1-1,-126 18-1 1,-83 19 4 0,-83 19-6-1,-24 0 2 1,3-19-3 15,-43 0-2-15,0 0 3-1,0 0 0 1,0 0-13 0,0 0 4-1,21 0 6 1,-21 0 3 0,0 0 0-1,0 0 0 1,0 0 0-1,0 0 0 17,0 0-280-32,21 0-35 15,-21-19 192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T" name="resolution" value="1" units="1/dev"/>
        </inkml:channelProperties>
      </inkml:inkSource>
      <inkml:timestamp xml:id="ts0" timeString="2024-11-30T00:49:37.69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30132 13926 0,'0'0'0,"0"0"16,0 0-16,167-75 31,63 56-15,-20 38-1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1:10.62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26153 16867 97 0,'-63'0'34'15,"21"0"57"1,42 0-26-1,21 0 16 1,146-56 34 0,232-38-29-1,104 57-30 1,104 168-25 0,62 39-21-1,-20-20-5 1,-104-37 3-1,-148-56-5 17,-124-38-1-17,-84-38 1 1,-106 0-4 0,-62-19 3-1,-21 38-2 1,0 0 0-1,0 0 0 1,-21 38 5 0,21-38-10-1,0 0-18 1,-41 0-13 0,20 0-28-1,-21-38-32 16,20 38-52-31,2-18-62 32,40-57 100-17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1:15.6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19620 7988 36 0,'0'0'0'0,"-21"-20"12"16,0 1 10 15,63 19 2-15,62-37 16 0,147-58-7-1,22 58-27 1,-22 37 5-1,43 0 7 1,-22 0-7 0,-63 0-6-1,-63 0-2 1,-62 0-4 0,-84 0 14-1,0 0-13 1,0 0 0 15,0 0 80-15,-20 0-78-1,20 0-3 1,0 0-3 0,0 0 4-1,0 0 0 1,0 0 0-1,0 0 0 1,0 0 0 0,0 0-41-1,0 0-72 1,0 19-39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1:18.6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22467 12757 28 0,'0'19'6'15,"-20"18"12"1,-22 58 1 0,-20 18 14-1,-23-94 16 1,-41 0-14 0,-126-95-32-1,-19-36 3 1,-1-58 9-1,146 37-10 1,84-169-4 0,106 3-3-1,103 52-3 17,21 78 8-17,84 56 0 1,63 169 0-1,-125 208 2 1,-105 132-2 0,-148-57 7-1,-103-56 10 1,-21-94 3 0,-1-133-28-1,85-75-58 1,60-132-89-1,46-56 95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28.70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4103 10344 127 0,'-41'-18'59'15,"82"36"-55"1,253 76 2 15,125-75-16-15,104-56 2-1,22-57 4 1,-23 18 9 0,23-18 9-1,0-20 8 1,-21 58-1-1,-44 18-10 1,-80 38-5 0,-46 0-10-1,-124-94-12 1,-82 19-26 0,-64 55-20-1,-22-55-34 1,-41 56 63-1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29.65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3497 11853 147 0,'-83'-39'75'15,"123"39"-91"1,190 39 23 0,64 16-7-1,125-17-5 16,168-38 12-15,-86 0 1 0,-18 0 7-1,-65 76 5 1,168 18-2 0,63 56-19-1,42-17 2 1,188-77 5-1,-229-56-6 1,126 0 7 0,-3 57-7-1,191-1-11 1,-316-36 16 0,169-78 22-1,-188 21-8 16,-1 18-21-15,63-56-14 0,-1-58-39-1,-20 3 7 1,-82 91 17 0,-85 39 17-1,-64 19 13 1,-42-56 4-1,-20-39-2 1,-62-56-35 0,-169 75-40-1,-146 21 39 1,-21 36 12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31.1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3622 14115 132 0,'0'0'0'16,"43"-76"24"0,81 58-24-16,106 18 3 31,148-19-6-16,124-38 0 1,64-37 3 0,41 37 0-1,22 1 18 1,-1-20 8 0,42-18-1-1,-20-19-18 1,-64 0-4-1,-127 18-14 1,-124 58-35 0,-125-1-48-1,-105 1 13 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31.8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4921 14982 138 0,'0'0'0'0,"-63"57"32"16,83 0-40 0,127-20 16-1,83-55 30 1,105-1 15-1,43 75-35 1,60 1 2 0,86-19 26 15,83-38-14-15,63-38-15-1,42-19 17 1,63 57 0-1,63 0-32 1,41-19-1 0,44-75-6-1,-3-57-1 1,1 0-8 0,-62 0-13-1,-126 38-9 1,-147 37-71-1,-167 76-123 1,-356 0 190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32.6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5150 16811 110 0,'0'0'99'0,"22"0"-81"16,208 113 38 15,85-19-28-15,187-75-5 0,127-38-2-1,81-37 21 1,44 18 4-1,-20 56-32 1,-24 2-10 0,3-115 9-1,-64-18 20 1,21 94-4 0,-41 19-25-1,-23-55-15 1,-61-41-24-1,-105-92-63 17,-126-38-107-17,-168 75 16-15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35.3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26551 10156 32 0,'-83'0'32'0,"-2"-19"51"15,22 0 48 1,63 19-115 0,63 38-4-1,84 37-7 1,62 0 3 0,22 20 51 15,20 150 14-16,21 189-44 1,0 112-21 0,-21-18-10-1,-41 113 7 1,-169-76 49 0,-207 77 21-1,-127 36-46 1,-43-111-28-1,2-115-5 1,61-114 7 0,22-15-4-1,105-154-15 1,124-151-132 15,63-150-88-15,44-113-11-1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36.2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26865 8742 177 0,'0'-20'50'0,"-63"-36"-2"16,63 56-6-1,21 94-14 17,0 208 6-17,-21 94-10 1,-63-19-1-1,1-132 28 1,41-113-11 0,62-76-15-1,126-93 5 1,148-208-16 0,125-76-13-1,-21 76-5 1,-63 94-38-1,-148 95-77 1,-123 37-112 0,-2 0 40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38.2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18447 6196 102 0,'-41'0'79'0,"19"0"-33"16,22 0-46 0,85 0 212 15,60-38-146-16,106 0-9 1,127 1-16 0,271 37-26-1,209 0-20 1,43 0 0 0,-147 19 4-1,-189 37 1 1,-209-37 0-1,-146-19-24 1,-148-57-20 0,-40 39-59-1,-86-1-121 1,2 19 14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37.37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29314 10759 106 0,'-230'38'117'0,"-42"113"-63"15,0-1-56 1,-20-55-48 15,-86-133 12-15,-103-132 68 0,-64-75 85-1,105-113-67 1,253-76-29-1,311 1-24 1,274 18-11 0,146 132-2-1,43 113-3 1,-43 207 14 0,-125 209 23-1,-189 206 33 1,-209 57 1-1,-210 1 23 17,-104-2-9-17,-20-149-35 1,-2-171-13 0,43-150-19-1,84-207-42 1,84-95-38-1,83 94-55 1,83 76-111 0,43 94 138-1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38.4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28248 10778 261 0,'-147'-19'5'15,"-1"38"-22"1,107-19 60 0,41 0-61-1,41 19 36 1,43 93 18 0,0 2 4-1,62 74 20 16,64 115 4-31,20-3-30 32,85-92-9-17,125-151-14 1,40-95-10 0,2-132-8-1,-21-75-20 1,-63-94 14-1,-126-75 13 1,-124 55 0 0,-107 95-2-1,-82 56-10 1,-23 114-23 0,-20 19-70-1,22 56-95 1,19 19 38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38.9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30697 9891 376 0,'0'0'0'0,"0"0"-21"32,147 133 31-17,61-1-25 1,127-57-1 0,-146 0 58-1,-126 1 43 1,-42 93 27-1,-105 209-61 1,1 149-47 0,40-149-10-1,43-115-15 1,0-112-45 0,21-112-133-1,-21-96-88 16,0 37 238-31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39.7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33439 9420 255 0,'0'0'31'0,"-124"95"-53"15,-65 55 24 1,-84 39 1 0,-62-76 45-1,-63-132 0 16,-19-170-8-15,60-112-15 0,106-76 5-1,168 113-21 1,186-18-20 0,191-2 5-1,165 40 6 1,65 168 3-1,-105 152 5 1,-126 187 1 0,-166 114 18-1,-149-18 1 1,-104-58 11 0,-82-37-12 15,-43-56-15-16,0-96-12 1,62-55-49 0,83-151-60-1,64-56-111 1,64 55-7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41.95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30153 6177 146 0,'-167'57'56'15,"62"131"-57"1,83-37-24-1,85-75-5 1,42-76 40 0,0-94 15-1,-21-39-12 1,-22 58-3 0,-41-1 2-1,-1 76-15 1,2 0 10-1,20 76 21 1,21-1 29 15,41 38-30-15,85-18-40 0,-2-1-72-1,-18-94-77 1,-106 0 90-1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42.91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30341 7856 324 0,'-84'0'36'16,"43"245"-41"-1,19 189 2 17,106 74-31-17,62-150-42 1,1-188-116 0,-105-170 142-16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43.1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30090 8062 57 0,'-42'-113'54'0,"63"-37"-14"16,147-20 17-1,124 114-23 1,23 149 15 15,-190 133-33-15,-146 77-15-1,-104-39 1 1,41-95-48 0,63-131-165-1,63-38 158-15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43.62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31514 7214 304 0,'0'0'0'0,"-64"113"37"16,44 114-35 15,145-20-33-15,106-94-30-1,-84-75 10 1,-128-94 59 0,-38-95 32-1,-46-39 2 1,24-35-16-1,21 37 36 1,-1 149-1 0,21 39-72-1,41 114 11 1,43 94-3 0,41 17 6 15,23-18-20-31,-23-93-58 31,-20-96-119-15,-42-75 52-1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43.9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32853 6573 142 0,'0'0'15'0,"-84"19"42"16,-20 151-17-1,-1 56-45 1,63 0-10 0,42-113 6 15,42-93 14-16,-42-20 21 1,21 75 51 0,-62 132-50-1,-2 76-34 1,64-113-78 0,42-133-61-1,-42-113 24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44.33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32853 5970 114 0,'0'0'71'16,"0"75"3"0,-42 284-29-1,63 112-52 1,43 1-6 0,-2-133 4-1,-20-226 10 1,-42-113 53-1,0-94-39 1,43-114-18 0,18 58 15-1,-39 168-6 1,40 152 25 0,65 94-100 15,102-20-185-16,-186-205 189-15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38.98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24268 6177 366 0,'-21'19'21'16,"-42"56"70"-1,-104 1-8 1,-105-1-47 15,-315 0-37-31,-355 39-7 16,-105-58 23 15,105-74 0-15,63-190-11-1,20-207-3 1,148-131 9 0,333 55 4-1,482-56-30 1,566-131-7 0,713-38 19-1,-231 470 4 1,167 190 1-1,-210 245-4 1,-313 169 1 0,-356 302 9-1,-357-20 11 1,-312 2 10 0,-233-95 5 15,87-171 5-16,122-93-11 1,106-113-19 0,85-114-7-1,62-56 1 1,0 0-2 0,0 0-18-1,22-18-25 1,-22-1-111-1,63-56-381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T" name="resolution" value="1" units="1/dev"/>
        </inkml:channelProperties>
      </inkml:inkSource>
      <inkml:timestamp xml:id="ts0" timeString="2024-11-30T00:50:50.17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33753 12399 0,'0'0'0,"0"0"0,0 0 0,0 0 16,0 0 0,0 0-1,0 0 1,0 0 0,0 0-1,-19 19 1,-24 37-1,64-37 1,-42 0 15,21 37-15,0-56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50.72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21274 1501 34 0,'0'0'0'0,"42"-94"36"15,-1 56 31 1,2 20 15-1,-43 149 82 1,-167 322-95 15,-127 321-68-15,43-77-38 0,208-377-2-1,86-244-47 1,40-152-68-1,65-376 47 1,-107 282 77-16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50.92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21211 1747 43 0,'0'0'0'0,"41"-152"86"16,2 152-10-1,62 95-11 1,20 131 38-1,1 38-7 17,-1 38-73-32,23-57-51 15,-86-57-112 17,-83-36-126-17,21-134 210-15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51.10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21295 2425 144 0,'-43'-94'134'16,"65"57"-108"0,104-1-21-1,104 0-13 1,126 0-101-1,-43 76-82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51.33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22990 1935 75 0,'0'0'0'0,"-229"132"101"15,-44 226 32 1,128 38-81 0,186-169-9-1,147-114-24 1,85-75-24 0,-65-76-33-1,-60-38-129 1,-107 1-45-1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51.79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23641 2011 99 0,'-64'0'74'16,"-41"112"21"0,1 39-35-1,83-113 13 1,21 75-23 0,84-37-41-1,21-20-12 1,-21-18-40 15,-63-113-9-31,-42-39-11 31,-63 2 21-15,42-20 19 0,1-1 29-1,19 20 77 1,22 113-35-1,105-19-7 1,187 0-2 0,85-37-49-1,-20-19-113 1,-149 18-147 0,-208 38 223-1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52.00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24163 1163 90 0,'-20'0'105'16,"20"281"-3"-1,-43 248-11 1,3 244-92-1,59-245-71 1,86-226-109 0,22-246 47-1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52.2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24834 1840 100 0,'0'0'0'0,"-127"189"120"32,66 132-30-17,166-57-35 1,40-132-27 0,-39-57-26-1,-65-56-96 1,-20-19-143-1,0-19 173-15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52.5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25440 1784 162 0,'-41'-19'109'16,"-22"170"-18"0,-63 151-64-1,86-76-20 1,144-113 26 0,43-56-62 15,-64-151-198-16,-83 56 72-15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52.77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25126 843 239 0,'0'0'0'0,"-20"0"-48"16,103 55 57 0,106-18-80-1,42 58-21 1,-190-57 56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39.30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24813 3029 456 0,'0'0'2'16,"-21"207"20"0,-64 114 34-1,24-76-14 1,39-94-4-1,105-75-5 17,148-134-2-32,146-111-30 31,42-1-20-31,-21 95-133 31,-62 56-335-31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53.0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26279 1954 93 0,'-167'188'113'16,"-85"227"-12"-1,169-94-96 1,186-189 35 0,129-207 68-1,-44-151-91 1,-125-39-22-1,-126 58 22 1,-63 188 11 0,-125 151-25-1,-22 169-29 1,44-17-101 0,165-115-163 15,85-112 213-31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0:53.50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27200 1840 315 0,'-21'19'5'0,"-63"189"7"16,21 131 9 15,22 1 1-15,-1-114 40-1,42-188-44 1,62-57-2 0,106-245-9-1,20-38 5 1,-62 189 27 0,-41 207 28-1,-23 151-25 1,0 133-48-1,106-96-93 1,63-93-161 0,-84-94-11-1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29.25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13986 10967 306 0,'-19'0'3'0,"-45"0"8"16,86 37 24 15,104-18 65-31,187-38-28 31,168 0-11-15,169 114-33 0,166-39-8-1,148-56-5 1,-2-56-2 0,-123 56-1-1,-275 56 6 1,-165 19-4-1,-85 20-16 1,-85-58 3 0,-82 1 1-1,-83-38 3 1,-43 0 0 0,-21 0 6 15,0 0-11-16,0 0 34 1,0 0-33 0,0 0-3-1,0 0-5 1,0 0-3 0,0 0-13-1,-21 0-17 1,21 0-26-1,-22 0-100 1,1 0-85 0,21 0 51-1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30.1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21190 10929 41 0,'0'0'0'0,"-42"38"84"16,-19 56 35-1,-87 18-39 1,-82 2-30 0,-189 37-27-1,-293-57 9 1,-105-37 23-1,-83-20-41 1,-64-37-8 0,65-245 10 15,124-227-7-15,271-75 8-1,358 76-3 1,377 0-35-1,375-38-17 1,295 37 31 0,168 152 9-1,-2 302 2 1,-83 244 8 0,-210 169-4-1,-250 96 18 1,-271 75-3-1,-234-77 12 1,-165-36-6 0,-127-113-6-1,1-76-11 17,21-75-8-17,84-77-5 1,83-55-7-1,64-57-38 1,40-38-44 0,64-56-103-1,-1-19-140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31.04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13485 7044 203 0,'-43'-37'21'16,"86"18"-12"-1,249-94 80 1,317-19 37 0,269 0-43 15,211 94-55-15,62 38-11-1,64 38 0 1,-22 37-5-1,-228 57-13 1,-317 0 16 0,-270-75 3-1,-170 38-5 1,-82-58-7 0,-105-37 6-1,-21 0-12 1,-42 0 36-1,-20-37-38 1,62-2-29 15,0 39-37-31,-22 0-138 32,-62 0-131-17,64 0 280-15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31.92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24184 5442 240 0,'-41'19'0'16,"-64"244"72"0,22 21 3-1,83-172-4 1,62-36-4-1,64-76-11 1,187-132-40 0,23-94-28-1,-22-57-47 1,273-170-194 0,-274 285-12-1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4.85714" units="1/cm"/>
          <inkml:channelProperty channel="Y" name="resolution" value="27.69231" units="1/cm"/>
          <inkml:channelProperty channel="T" name="resolution" value="1" units="1/dev"/>
        </inkml:channelProperties>
      </inkml:inkSource>
      <inkml:timestamp xml:id="ts0" timeString="2024-11-30T00:57:43.60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FF3E928B-61B9-455E-AB0D-A59D8131BF37}" emma:medium="tactile" emma:mode="ink">
          <msink:context xmlns:msink="http://schemas.microsoft.com/ink/2010/main" type="writingRegion" rotatedBoundingBox="5726,12010 7118,12010 7118,12929 5726,12929"/>
        </emma:interpretation>
      </emma:emma>
    </inkml:annotationXML>
    <inkml:traceGroup>
      <inkml:annotationXML>
        <emma:emma xmlns:emma="http://www.w3.org/2003/04/emma" version="1.0">
          <emma:interpretation id="{055F2465-4469-4F06-8A0D-FA7F221FC940}" emma:medium="tactile" emma:mode="ink">
            <msink:context xmlns:msink="http://schemas.microsoft.com/ink/2010/main" type="paragraph" rotatedBoundingBox="5726,12010 7118,12010 7118,12929 5726,129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7FBDC3F0-AB33-49AD-82C0-909C64739A88}" emma:medium="tactile" emma:mode="ink">
              <msink:context xmlns:msink="http://schemas.microsoft.com/ink/2010/main" type="line" rotatedBoundingBox="5726,12010 7118,12010 7118,12929 5726,12929"/>
            </emma:interpretation>
          </emma:emma>
        </inkml:annotationXML>
        <inkml:traceGroup>
          <inkml:annotationXML>
            <emma:emma xmlns:emma="http://www.w3.org/2003/04/emma" version="1.0">
              <emma:interpretation id="{7A988220-9007-407F-9A56-4FCA704245E6}" emma:medium="tactile" emma:mode="ink">
                <msink:context xmlns:msink="http://schemas.microsoft.com/ink/2010/main" type="inkWord" rotatedBoundingBox="5726,12010 5741,12010 5741,12025 5726,12025"/>
              </emma:interpretation>
              <emma:one-of disjunction-type="recognition" id="oneOf0">
                <emma:interpretation id="interp0" emma:lang="ko-KR" emma:confidence="0">
                  <emma:literal>'</emma:literal>
                </emma:interpretation>
                <emma:interpretation id="interp1" emma:lang="ko-KR" emma:confidence="0">
                  <emma:literal>`</emma:literal>
                </emma:interpretation>
                <emma:interpretation id="interp2" emma:lang="ko-KR" emma:confidence="0">
                  <emma:literal>‘</emma:literal>
                </emma:interpretation>
                <emma:interpretation id="interp3" emma:lang="ko-KR" emma:confidence="0">
                  <emma:literal>′</emma:literal>
                </emma:interpretation>
                <emma:interpretation id="interp4" emma:lang="ko-KR" emma:confidence="0">
                  <emma:literal>’</emma:literal>
                </emma:interpretation>
              </emma:one-of>
            </emma:emma>
          </inkml:annotationXML>
          <inkml:trace contextRef="#ctx0" brushRef="#br0">0 0 0</inkml:trace>
        </inkml:traceGroup>
        <inkml:traceGroup>
          <inkml:annotationXML>
            <emma:emma xmlns:emma="http://www.w3.org/2003/04/emma" version="1.0">
              <emma:interpretation id="{37D42444-02DD-472D-BB27-F71D7337C043}" emma:medium="tactile" emma:mode="ink">
                <msink:context xmlns:msink="http://schemas.microsoft.com/ink/2010/main" type="inkWord" rotatedBoundingBox="7103,12914 7118,12914 7118,12929 7103,12929"/>
              </emma:interpretation>
              <emma:one-of disjunction-type="recognition" id="oneOf1">
                <emma:interpretation id="interp5" emma:lang="ko-KR" emma:confidence="0">
                  <emma:literal>.</emma:literal>
                </emma:interpretation>
                <emma:interpretation id="interp6" emma:lang="ko-KR" emma:confidence="0">
                  <emma:literal>,</emma:literal>
                </emma:interpretation>
                <emma:interpretation id="interp7" emma:lang="ko-KR" emma:confidence="0">
                  <emma:literal>`</emma:literal>
                </emma:interpretation>
                <emma:interpretation id="interp8" emma:lang="ko-KR" emma:confidence="0">
                  <emma:literal>‘</emma:literal>
                </emma:interpretation>
                <emma:interpretation id="interp9" emma:lang="ko-KR" emma:confidence="0">
                  <emma:literal>'</emma:literal>
                </emma:interpretation>
              </emma:one-of>
            </emma:emma>
          </inkml:annotationXML>
          <inkml:trace contextRef="#ctx0" brushRef="#br0" timeOffset="8199.4713">1377 904 0</inkml:trace>
        </inkml:traceGroup>
      </inkml:traceGroup>
    </inkml:traceGroup>
  </inkml:traceGroup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3:41.68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11454 5687 169 0,'-21'-19'-13'0,"-126"0"125"16,42 189-94-1,63 94-7 1,84 0-10 0,42-132 1-1,0-38 3 1,0-75 10 0,-22-19 30 15,43-37-4-16,104-96-20 1,0-18-20 0,107-37-4-1,-107 75-11 1,20-19-78 0,-62 38-119-1,-104 56 113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3:53.94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23556 6347 138 0,'-62'0'25'15,"-64"188"6"1,84 77-18 0,106-58-7-1,18-75 23 1,2-94 11 0,-20-19 7-1,-2-38 5 1,21 0-21-1,1-19-11 1,42-38-12 0,21 1 3-1,-1 19-3 1,-82-1 2 15,-64 57 13-15,0 0-23-1,0 0 0 1,0 0 0 0,0 0 0-1,0 0 0 1,0 0 0 0,0 0 0-1,0 0 0 1,0 0 0-1,0 0 0 1,0 0 144 0,0 0-144-1,0 0 0 17,0 0 0-17,0 0 0 1,0 0 0-1,0 0 0 1,0 0 0 0,0 0 0-1,0 0 0 1,0 0 0 0,0 0 0-1,0 0 0 1,0 0 0-1,0 0 0 1,0 0 0 0,0 0 0-1,0 0 0 1,0 0 0 15,0 0 0-15,0 0 0-1,0 0 0 1,0 0 0 0,0 0 0-1,0 0 0 1,0 0 0 0,0 0 0-1,0 0 0 1,0 0 0-1,0 0 0 1,0 0 0 0,0 0 0-1,0 0 0 1,0 0 0 15,0 0 0-15,0 0 0-1,0 0 0 1,0 0 0 0,0 0 0-1,0 0 0 1,0 0 0 0,0 0 0-1,0 0 0 1,0 0 0-1,0 0 0 1,0 0 0 0,0 0 105-1,0 0-105 17,0 0 0-17,0 0 0 1,0-18 15-1,0 18-15 1,0 0 0 0,0 0 0-1,0 0 0 1,0 0 7 0,0 0-7-1,0 0 4 1,0 0-4-1,0 0 0 17,0 0 0-32,0 0 8 31,0 0-8-15,0 0 0-1,0 0 6 1,0-20 0-1,0 20-6 1,0 0 0 0,0 0 0-1,-21 0-2 1,21 0 2 0,0 0 0-1,0 0 0 1,0 0 0-1,0 0 0 1,0 0 0 0,0 0 0 15,0 0 0-15,0 0 0-1,0 0 0 1,0 0 0-1,0 0 0 1,0 0 0 0,0 0 0-1,0 0 0 1,0 0 0 0,0 0 0-1,0 0 0 1,0 0-3-1,0 0-1 1,0-18-2 15,-22 18 5-15,22 0 0 0,0 0 1-1,0 0 0 1,0 0-6-1,0 0 6 1,0 0 0 0,0 0 0-1,0 0 0 1,0 0 0 0,0 0 0-1,0 0 0 1,0 0 0-1,0 0 0 1,0 0 0 15,0 0 0-15,0 0 0 0,0 0 0-1,0 0 0 1,0 0 0-1,0 0 0 1,0 0 0 0,0 0 0-1,0 0 0 1,0 0 0 0,0 0 0-1,0 0 0 1,0 0 0-1,0 0 0 1,0 0 0 15,0 0 0-15,0 0 0 0,0 0 0-1,0 0 0 1,0 0 0-1,0 0 0 1,0 0 0 0,0 0 0-1,0 0 0 1,0 0 0 0,0 0 0-1,0 0 0 1,0 0 0-1,0 0 0 1,0 0 0 15,0 0 0-15,0 0 0 0,0 0 21-1,0 0-21 1,0 0 0-1,0 0 0 1,0 0-18 0,0 0 18-1,0 0 0 1,0 0 0 0,0 0-450-1,22 0 135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3:55.98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23892 7686 224 0,'-43'0'-5'0,"-165"170"39"16,123 56-13-1,170-132-23 1,39-37 10 0,-18-57 15-1,-65 0-8 1,43-38-7 0,20-56-17 15,85-58-50-16,63-36-58 1,-63 56 7 0,-149 132 79-16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39.46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27054 3576 468 0,'-22'0'52'0,"-61"19"31"16,40 18-55 0,24 20-34-1,19-20-92 1,0 57-411-1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3:58.3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26217 10306 375 0,'-127'-75'93'16,"-61"75"-16"-1,146-19-141 1,126 38-89 0,20 18-84-1,-83 1 149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4:00.73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5987 13398 98 0,'22'-38'9'15,"166"1"13"1,189-20 24 0,335 1-13-1,-105 18-7 16,295 95 11-15,-3 37 4 0,107-57-13-1,103-55-7 1,-187-58-10 0,417 20-2-1,-186 56-6 1,-211 37-2-1,356-18 16 1,-125-113 2 0,-1-95-9-1,-20 19 7 1,-126 114-5 0,-273 18-2 15,149 38 12-16,-275 0-13 1,-82-36 6 0,-169 36-8-1,-103 0-5 1,-126 0-6 0,-106 0-3-1,-41 0 7 1,-41 0-110-1,-23-20-202 1,44 1 228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54:01.18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25797 10985 320 0,'0'0'0'0,"-147"-37"80"15,1 244-57 1,104 132-26-1,105-75 1 1,21-114 9 0,-43-91 15-1,2-23 6 1,41-36 19 0,83-113-25 15,42-19-20-16,1 0-8 1,-64 20-24 0,-63 54-37-1,-61 58-47 1,-1 0-32 0,-1 20 7-1,1-2 95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41.27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6239 10212 117 0,'0'0'17'0,"-20"-19"41"15,20 19-58 17,63 0 90-17,125 0-5 1,106 0-21-1,82 0-35 1,126-37-16 0,85-77-3-1,-21 20 8 1,-23 37 10 0,23 57 7-1,82 76-23 1,107-76-9-1,145-38 8 17,84-18 7-17,21 74 3 1,-83 58-7 0,-20-1-7-1,18-75 5 1,-105 0-4-1,-123 0 0 1,-231 0-5 0,-231 0-2-1,-147 38-2 1,-83-38 3 0,0 0 21-1,-19 0-19 1,-45-18-19-1,2-2-40 17,40 20-100-17,22 0-157 1,43 0 146-16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65535" units="cm"/>
          <inkml:channel name="Y" type="integer" max="65535" units="cm"/>
          <inkml:channel name="F" type="integer" max="1024" units="dev"/>
          <inkml:channel name="T" type="integer" max="2.14748E9" units="dev"/>
        </inkml:traceFormat>
        <inkml:channelProperties>
          <inkml:channelProperty channel="X" name="resolution" value="936.21429" units="1/cm"/>
          <inkml:channelProperty channel="Y" name="resolution" value="1680.3846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1-30T00:49:43.08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20458 10457 117 0,'-21'-19'22'16,"-22"1"12"-1,86 18-1 1,229 18 78 0,252-94 18-1,291 20-68 1,150 18-39 0,60 38-3-1,22-18 12 16,-20-57 17-15,-190-20-28 0,-272 57 3-1,-271 38-24 1,-232 0-9 0,-103-18-61-1,-148-1-104 1,21 56-226-1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9F927B-D436-4FC1-B81A-67BDF5029F0D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63009-2860-489F-9F1F-D0242D90D8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73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2800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315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569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1067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34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C63009-2860-489F-9F1F-D0242D90D8F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12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84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67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047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8000"/>
          </a:xfrm>
        </p:spPr>
        <p:txBody>
          <a:bodyPr/>
          <a:lstStyle>
            <a:lvl1pPr>
              <a:defRPr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7124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1pPr>
            <a:lvl2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2pPr>
            <a:lvl3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3pPr>
            <a:lvl4pPr>
              <a:defRPr lang="en-US" altLang="ko-KR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4pPr>
            <a:lvl5pPr>
              <a:defRPr lang="ko-KR" altLang="en-US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defRPr>
            </a:lvl5pPr>
          </a:lstStyle>
          <a:p>
            <a:pPr lvl="0">
              <a:lnSpc>
                <a:spcPct val="150000"/>
              </a:lnSpc>
            </a:pPr>
            <a:r>
              <a:rPr lang="en-US" altLang="ko-KR" smtClean="0"/>
              <a:t>Click to edit Master text styles</a:t>
            </a:r>
          </a:p>
          <a:p>
            <a:pPr lvl="1">
              <a:lnSpc>
                <a:spcPct val="150000"/>
              </a:lnSpc>
            </a:pPr>
            <a:r>
              <a:rPr lang="en-US" altLang="ko-KR" smtClean="0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 altLang="ko-KR" smtClean="0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 altLang="ko-KR" smtClean="0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413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52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0682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93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70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5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79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271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5935-73D9-4FD2-A983-329B58F0F719}" type="datetimeFigureOut">
              <a:rPr lang="ko-KR" altLang="en-US" smtClean="0"/>
              <a:t>2024-11-30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721F4-F1FF-40BB-B332-C6691336B2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040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6.xml"/><Relationship Id="rId2" Type="http://schemas.openxmlformats.org/officeDocument/2006/relationships/hyperlink" Target="https://argoproj.github.io/argo-hel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customXml" Target="../ink/ink72.xml"/><Relationship Id="rId3" Type="http://schemas.openxmlformats.org/officeDocument/2006/relationships/customXml" Target="../ink/ink67.xml"/><Relationship Id="rId7" Type="http://schemas.openxmlformats.org/officeDocument/2006/relationships/customXml" Target="../ink/ink69.xml"/><Relationship Id="rId12" Type="http://schemas.openxmlformats.org/officeDocument/2006/relationships/image" Target="../media/image77.emf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emf"/><Relationship Id="rId11" Type="http://schemas.openxmlformats.org/officeDocument/2006/relationships/customXml" Target="../ink/ink71.xml"/><Relationship Id="rId5" Type="http://schemas.openxmlformats.org/officeDocument/2006/relationships/customXml" Target="../ink/ink68.xml"/><Relationship Id="rId10" Type="http://schemas.openxmlformats.org/officeDocument/2006/relationships/image" Target="../media/image76.emf"/><Relationship Id="rId4" Type="http://schemas.openxmlformats.org/officeDocument/2006/relationships/image" Target="../media/image73.emf"/><Relationship Id="rId9" Type="http://schemas.openxmlformats.org/officeDocument/2006/relationships/customXml" Target="../ink/ink70.xml"/><Relationship Id="rId14" Type="http://schemas.openxmlformats.org/officeDocument/2006/relationships/image" Target="../media/image78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hyperlink" Target="mailto:git@github.com:jeong-wooseok/argocd-practice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8.xml"/><Relationship Id="rId18" Type="http://schemas.openxmlformats.org/officeDocument/2006/relationships/image" Target="../media/image10.emf"/><Relationship Id="rId26" Type="http://schemas.openxmlformats.org/officeDocument/2006/relationships/image" Target="../media/image14.emf"/><Relationship Id="rId3" Type="http://schemas.openxmlformats.org/officeDocument/2006/relationships/customXml" Target="../ink/ink3.xml"/><Relationship Id="rId21" Type="http://schemas.openxmlformats.org/officeDocument/2006/relationships/customXml" Target="../ink/ink12.xml"/><Relationship Id="rId34" Type="http://schemas.openxmlformats.org/officeDocument/2006/relationships/image" Target="../media/image18.emf"/><Relationship Id="rId7" Type="http://schemas.openxmlformats.org/officeDocument/2006/relationships/customXml" Target="../ink/ink5.xml"/><Relationship Id="rId12" Type="http://schemas.openxmlformats.org/officeDocument/2006/relationships/image" Target="../media/image7.emf"/><Relationship Id="rId17" Type="http://schemas.openxmlformats.org/officeDocument/2006/relationships/customXml" Target="../ink/ink10.xml"/><Relationship Id="rId25" Type="http://schemas.openxmlformats.org/officeDocument/2006/relationships/customXml" Target="../ink/ink14.xml"/><Relationship Id="rId33" Type="http://schemas.openxmlformats.org/officeDocument/2006/relationships/customXml" Target="../ink/ink18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9.emf"/><Relationship Id="rId20" Type="http://schemas.openxmlformats.org/officeDocument/2006/relationships/image" Target="../media/image11.emf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customXml" Target="../ink/ink7.xml"/><Relationship Id="rId24" Type="http://schemas.openxmlformats.org/officeDocument/2006/relationships/image" Target="../media/image13.emf"/><Relationship Id="rId32" Type="http://schemas.openxmlformats.org/officeDocument/2006/relationships/image" Target="../media/image17.emf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23" Type="http://schemas.openxmlformats.org/officeDocument/2006/relationships/customXml" Target="../ink/ink13.xml"/><Relationship Id="rId28" Type="http://schemas.openxmlformats.org/officeDocument/2006/relationships/image" Target="../media/image15.emf"/><Relationship Id="rId10" Type="http://schemas.openxmlformats.org/officeDocument/2006/relationships/image" Target="../media/image6.emf"/><Relationship Id="rId19" Type="http://schemas.openxmlformats.org/officeDocument/2006/relationships/customXml" Target="../ink/ink11.xml"/><Relationship Id="rId31" Type="http://schemas.openxmlformats.org/officeDocument/2006/relationships/customXml" Target="../ink/ink17.xml"/><Relationship Id="rId4" Type="http://schemas.openxmlformats.org/officeDocument/2006/relationships/image" Target="../media/image3.emf"/><Relationship Id="rId9" Type="http://schemas.openxmlformats.org/officeDocument/2006/relationships/customXml" Target="../ink/ink6.xml"/><Relationship Id="rId14" Type="http://schemas.openxmlformats.org/officeDocument/2006/relationships/image" Target="../media/image8.emf"/><Relationship Id="rId22" Type="http://schemas.openxmlformats.org/officeDocument/2006/relationships/image" Target="../media/image12.emf"/><Relationship Id="rId27" Type="http://schemas.openxmlformats.org/officeDocument/2006/relationships/customXml" Target="../ink/ink15.xml"/><Relationship Id="rId30" Type="http://schemas.openxmlformats.org/officeDocument/2006/relationships/image" Target="../media/image16.emf"/><Relationship Id="rId8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13" Type="http://schemas.openxmlformats.org/officeDocument/2006/relationships/customXml" Target="../ink/ink24.xml"/><Relationship Id="rId18" Type="http://schemas.openxmlformats.org/officeDocument/2006/relationships/image" Target="../media/image27.emf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24.emf"/><Relationship Id="rId17" Type="http://schemas.openxmlformats.org/officeDocument/2006/relationships/customXml" Target="../ink/ink26.xml"/><Relationship Id="rId2" Type="http://schemas.openxmlformats.org/officeDocument/2006/relationships/image" Target="../media/image19.png"/><Relationship Id="rId16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emf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customXml" Target="../ink/ink22.xml"/><Relationship Id="rId14" Type="http://schemas.openxmlformats.org/officeDocument/2006/relationships/image" Target="../media/image2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customXml" Target="../ink/ink2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12" Type="http://schemas.openxmlformats.org/officeDocument/2006/relationships/image" Target="../media/image37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customXml" Target="../ink/ink32.xml"/><Relationship Id="rId5" Type="http://schemas.openxmlformats.org/officeDocument/2006/relationships/customXml" Target="../ink/ink29.xml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customXml" Target="../ink/ink3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emf"/><Relationship Id="rId18" Type="http://schemas.openxmlformats.org/officeDocument/2006/relationships/customXml" Target="../ink/ink41.xml"/><Relationship Id="rId26" Type="http://schemas.openxmlformats.org/officeDocument/2006/relationships/customXml" Target="../ink/ink45.xml"/><Relationship Id="rId39" Type="http://schemas.openxmlformats.org/officeDocument/2006/relationships/image" Target="../media/image56.emf"/><Relationship Id="rId21" Type="http://schemas.openxmlformats.org/officeDocument/2006/relationships/image" Target="../media/image47.emf"/><Relationship Id="rId34" Type="http://schemas.openxmlformats.org/officeDocument/2006/relationships/customXml" Target="../ink/ink49.xml"/><Relationship Id="rId42" Type="http://schemas.openxmlformats.org/officeDocument/2006/relationships/customXml" Target="../ink/ink53.xml"/><Relationship Id="rId47" Type="http://schemas.openxmlformats.org/officeDocument/2006/relationships/image" Target="../media/image60.emf"/><Relationship Id="rId50" Type="http://schemas.openxmlformats.org/officeDocument/2006/relationships/customXml" Target="../ink/ink57.xml"/><Relationship Id="rId55" Type="http://schemas.openxmlformats.org/officeDocument/2006/relationships/image" Target="../media/image64.emf"/><Relationship Id="rId7" Type="http://schemas.openxmlformats.org/officeDocument/2006/relationships/image" Target="../media/image40.emf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9" Type="http://schemas.openxmlformats.org/officeDocument/2006/relationships/image" Target="../media/image51.emf"/><Relationship Id="rId11" Type="http://schemas.openxmlformats.org/officeDocument/2006/relationships/image" Target="../media/image42.emf"/><Relationship Id="rId24" Type="http://schemas.openxmlformats.org/officeDocument/2006/relationships/customXml" Target="../ink/ink44.xml"/><Relationship Id="rId32" Type="http://schemas.openxmlformats.org/officeDocument/2006/relationships/customXml" Target="../ink/ink48.xml"/><Relationship Id="rId37" Type="http://schemas.openxmlformats.org/officeDocument/2006/relationships/image" Target="../media/image55.emf"/><Relationship Id="rId40" Type="http://schemas.openxmlformats.org/officeDocument/2006/relationships/customXml" Target="../ink/ink52.xml"/><Relationship Id="rId45" Type="http://schemas.openxmlformats.org/officeDocument/2006/relationships/image" Target="../media/image59.emf"/><Relationship Id="rId53" Type="http://schemas.openxmlformats.org/officeDocument/2006/relationships/image" Target="../media/image63.emf"/><Relationship Id="rId58" Type="http://schemas.openxmlformats.org/officeDocument/2006/relationships/customXml" Target="../ink/ink61.xml"/><Relationship Id="rId5" Type="http://schemas.openxmlformats.org/officeDocument/2006/relationships/image" Target="../media/image39.emf"/><Relationship Id="rId19" Type="http://schemas.openxmlformats.org/officeDocument/2006/relationships/image" Target="../media/image46.emf"/><Relationship Id="rId4" Type="http://schemas.openxmlformats.org/officeDocument/2006/relationships/customXml" Target="../ink/ink34.xml"/><Relationship Id="rId9" Type="http://schemas.openxmlformats.org/officeDocument/2006/relationships/image" Target="../media/image41.emf"/><Relationship Id="rId14" Type="http://schemas.openxmlformats.org/officeDocument/2006/relationships/customXml" Target="../ink/ink39.xml"/><Relationship Id="rId22" Type="http://schemas.openxmlformats.org/officeDocument/2006/relationships/customXml" Target="../ink/ink43.xml"/><Relationship Id="rId27" Type="http://schemas.openxmlformats.org/officeDocument/2006/relationships/image" Target="../media/image50.emf"/><Relationship Id="rId30" Type="http://schemas.openxmlformats.org/officeDocument/2006/relationships/customXml" Target="../ink/ink47.xml"/><Relationship Id="rId35" Type="http://schemas.openxmlformats.org/officeDocument/2006/relationships/image" Target="../media/image54.emf"/><Relationship Id="rId43" Type="http://schemas.openxmlformats.org/officeDocument/2006/relationships/image" Target="../media/image58.emf"/><Relationship Id="rId48" Type="http://schemas.openxmlformats.org/officeDocument/2006/relationships/customXml" Target="../ink/ink56.xml"/><Relationship Id="rId56" Type="http://schemas.openxmlformats.org/officeDocument/2006/relationships/customXml" Target="../ink/ink60.xml"/><Relationship Id="rId8" Type="http://schemas.openxmlformats.org/officeDocument/2006/relationships/customXml" Target="../ink/ink36.xml"/><Relationship Id="rId51" Type="http://schemas.openxmlformats.org/officeDocument/2006/relationships/image" Target="../media/image62.emf"/><Relationship Id="rId3" Type="http://schemas.openxmlformats.org/officeDocument/2006/relationships/image" Target="../media/image38.emf"/><Relationship Id="rId12" Type="http://schemas.openxmlformats.org/officeDocument/2006/relationships/customXml" Target="../ink/ink38.xml"/><Relationship Id="rId17" Type="http://schemas.openxmlformats.org/officeDocument/2006/relationships/image" Target="../media/image45.emf"/><Relationship Id="rId25" Type="http://schemas.openxmlformats.org/officeDocument/2006/relationships/image" Target="../media/image49.emf"/><Relationship Id="rId33" Type="http://schemas.openxmlformats.org/officeDocument/2006/relationships/image" Target="../media/image53.emf"/><Relationship Id="rId38" Type="http://schemas.openxmlformats.org/officeDocument/2006/relationships/customXml" Target="../ink/ink51.xml"/><Relationship Id="rId46" Type="http://schemas.openxmlformats.org/officeDocument/2006/relationships/customXml" Target="../ink/ink55.xml"/><Relationship Id="rId59" Type="http://schemas.openxmlformats.org/officeDocument/2006/relationships/image" Target="../media/image66.emf"/><Relationship Id="rId20" Type="http://schemas.openxmlformats.org/officeDocument/2006/relationships/customXml" Target="../ink/ink42.xml"/><Relationship Id="rId41" Type="http://schemas.openxmlformats.org/officeDocument/2006/relationships/image" Target="../media/image57.emf"/><Relationship Id="rId54" Type="http://schemas.openxmlformats.org/officeDocument/2006/relationships/customXml" Target="../ink/ink5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5" Type="http://schemas.openxmlformats.org/officeDocument/2006/relationships/image" Target="../media/image44.emf"/><Relationship Id="rId23" Type="http://schemas.openxmlformats.org/officeDocument/2006/relationships/image" Target="../media/image48.emf"/><Relationship Id="rId28" Type="http://schemas.openxmlformats.org/officeDocument/2006/relationships/customXml" Target="../ink/ink46.xml"/><Relationship Id="rId36" Type="http://schemas.openxmlformats.org/officeDocument/2006/relationships/customXml" Target="../ink/ink50.xml"/><Relationship Id="rId49" Type="http://schemas.openxmlformats.org/officeDocument/2006/relationships/image" Target="../media/image61.emf"/><Relationship Id="rId57" Type="http://schemas.openxmlformats.org/officeDocument/2006/relationships/image" Target="../media/image65.emf"/><Relationship Id="rId10" Type="http://schemas.openxmlformats.org/officeDocument/2006/relationships/customXml" Target="../ink/ink37.xml"/><Relationship Id="rId31" Type="http://schemas.openxmlformats.org/officeDocument/2006/relationships/image" Target="../media/image52.emf"/><Relationship Id="rId44" Type="http://schemas.openxmlformats.org/officeDocument/2006/relationships/customXml" Target="../ink/ink54.xml"/><Relationship Id="rId52" Type="http://schemas.openxmlformats.org/officeDocument/2006/relationships/customXml" Target="../ink/ink5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customXml" Target="../ink/ink62.xml"/><Relationship Id="rId7" Type="http://schemas.openxmlformats.org/officeDocument/2006/relationships/customXml" Target="../ink/ink6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emf"/><Relationship Id="rId5" Type="http://schemas.openxmlformats.org/officeDocument/2006/relationships/customXml" Target="../ink/ink63.xml"/><Relationship Id="rId10" Type="http://schemas.openxmlformats.org/officeDocument/2006/relationships/image" Target="../media/image70.emf"/><Relationship Id="rId4" Type="http://schemas.openxmlformats.org/officeDocument/2006/relationships/image" Target="../media/image67.emf"/><Relationship Id="rId9" Type="http://schemas.openxmlformats.org/officeDocument/2006/relationships/customXml" Target="../ink/ink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Ch_11</a:t>
            </a:r>
            <a: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깃허브 액션과 </a:t>
            </a:r>
            <a:r>
              <a:rPr lang="en-US" altLang="ko-KR" sz="4800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ArgoCD</a:t>
            </a:r>
            <a:r>
              <a:rPr lang="ko-KR" altLang="en-US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를 활용한 </a:t>
            </a:r>
            <a: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CI/CD</a:t>
            </a:r>
            <a:endParaRPr lang="ko-KR" altLang="en-US" sz="48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CI/CD</a:t>
            </a:r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로 효율적으로 협업하기</a:t>
            </a:r>
            <a:endParaRPr lang="en-US" altLang="ko-KR" dirty="0" smtClean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4674" y="53498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한권으로 배우는 도커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&amp;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/>
            </a:r>
            <a:b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</a:b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: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컨테이너 개념부터 쿠버네티스를 활용한 배포까지</a:t>
            </a:r>
            <a:endParaRPr lang="ko-KR" altLang="en-US" dirty="0">
              <a:gradFill>
                <a:gsLst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153320" y="1843560"/>
              <a:ext cx="2985480" cy="183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3240" y="1776600"/>
                <a:ext cx="301536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7681320" y="1891080"/>
              <a:ext cx="2766960" cy="156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74480" y="1821960"/>
                <a:ext cx="279108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31639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2.CD – </a:t>
            </a:r>
            <a:r>
              <a:rPr lang="en-US" altLang="ko-KR" dirty="0" err="1" smtClean="0"/>
              <a:t>ArgoCD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깃허브 액션을 통해 도커이미지를 빌드하고 실행테스트를 진행했지만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쿠버네티스를 활용한 애플리케이션 배포는 어려움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>
                <a:solidFill>
                  <a:srgbClr val="C00000"/>
                </a:solidFill>
              </a:rPr>
              <a:t>서비스는 실행되지만 배포까지 연결되지는 않은 단계 </a:t>
            </a:r>
            <a:endParaRPr lang="en-US" altLang="ko-KR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ko-KR" altLang="en-US" dirty="0" smtClean="0"/>
              <a:t>→ </a:t>
            </a:r>
            <a:r>
              <a:rPr lang="en-US" altLang="ko-KR" dirty="0" err="1" smtClean="0"/>
              <a:t>ArgoCD</a:t>
            </a:r>
            <a:r>
              <a:rPr lang="ko-KR" altLang="en-US" dirty="0" smtClean="0"/>
              <a:t>는 쿠버네티스 애플리케이션의 자동 배포를 가능하게 해주는 오픈소스 소프트웨어임</a:t>
            </a:r>
            <a:endParaRPr lang="en-US" altLang="ko-KR" dirty="0" smtClean="0"/>
          </a:p>
          <a:p>
            <a:r>
              <a:rPr lang="en-US" altLang="ko-KR" dirty="0" err="1" smtClean="0"/>
              <a:t>ArgoCD</a:t>
            </a:r>
            <a:r>
              <a:rPr lang="ko-KR" altLang="en-US" dirty="0" smtClean="0"/>
              <a:t>를 설치하고 </a:t>
            </a:r>
            <a:r>
              <a:rPr lang="en-US" altLang="ko-KR" dirty="0" err="1" smtClean="0"/>
              <a:t>ex02</a:t>
            </a:r>
            <a:r>
              <a:rPr lang="ko-KR" altLang="en-US" dirty="0" smtClean="0"/>
              <a:t>의 </a:t>
            </a:r>
            <a:r>
              <a:rPr lang="en-US" altLang="ko-KR" dirty="0" err="1" smtClean="0"/>
              <a:t>yaml</a:t>
            </a:r>
            <a:r>
              <a:rPr lang="ko-KR" altLang="en-US" dirty="0" smtClean="0"/>
              <a:t>을 실행합니다</a:t>
            </a:r>
            <a:endParaRPr lang="en-US" altLang="ko-KR" dirty="0" smtClean="0"/>
          </a:p>
          <a:p>
            <a:pPr lvl="1"/>
            <a:r>
              <a:rPr lang="it-IT" altLang="ko-KR" dirty="0"/>
              <a:t> helm repo add argo </a:t>
            </a:r>
            <a:r>
              <a:rPr lang="it-IT" altLang="ko-KR" dirty="0">
                <a:hlinkClick r:id="rId2"/>
              </a:rPr>
              <a:t>https://</a:t>
            </a:r>
            <a:r>
              <a:rPr lang="it-IT" altLang="ko-KR" dirty="0" smtClean="0">
                <a:hlinkClick r:id="rId2"/>
              </a:rPr>
              <a:t>argoproj.github.io/argo-helm</a:t>
            </a:r>
            <a:endParaRPr lang="it-IT" altLang="ko-KR" dirty="0" smtClean="0"/>
          </a:p>
          <a:p>
            <a:pPr lvl="1"/>
            <a:r>
              <a:rPr lang="en-US" altLang="ko-KR" dirty="0"/>
              <a:t>helm repo </a:t>
            </a:r>
            <a:r>
              <a:rPr lang="en-US" altLang="ko-KR" dirty="0" smtClean="0"/>
              <a:t>update</a:t>
            </a:r>
          </a:p>
          <a:p>
            <a:pPr lvl="1"/>
            <a:r>
              <a:rPr lang="en-US" altLang="ko-KR" dirty="0"/>
              <a:t>helm pull </a:t>
            </a:r>
            <a:r>
              <a:rPr lang="en-US" altLang="ko-KR" dirty="0" err="1"/>
              <a:t>argo</a:t>
            </a:r>
            <a:r>
              <a:rPr lang="en-US" altLang="ko-KR" dirty="0"/>
              <a:t>/</a:t>
            </a:r>
            <a:r>
              <a:rPr lang="en-US" altLang="ko-KR" dirty="0" err="1"/>
              <a:t>argo</a:t>
            </a:r>
            <a:r>
              <a:rPr lang="en-US" altLang="ko-KR" dirty="0"/>
              <a:t>-cd</a:t>
            </a:r>
            <a:endParaRPr lang="it-IT" altLang="ko-KR" dirty="0" smtClean="0"/>
          </a:p>
          <a:p>
            <a:pPr lvl="1"/>
            <a:r>
              <a:rPr lang="en-US" altLang="ko-KR" dirty="0"/>
              <a:t>t</a:t>
            </a:r>
            <a:r>
              <a:rPr lang="en-US" altLang="ko-KR" dirty="0" smtClean="0"/>
              <a:t>ar </a:t>
            </a:r>
            <a:r>
              <a:rPr lang="en-US" altLang="ko-KR" dirty="0" err="1" smtClean="0"/>
              <a:t>xvfz</a:t>
            </a:r>
            <a:r>
              <a:rPr lang="en-US" altLang="ko-KR" dirty="0"/>
              <a:t> argo-cd-7.7.5.tgz </a:t>
            </a:r>
            <a:endParaRPr lang="en-US" altLang="ko-KR" dirty="0" smtClean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8" name="Ink 17"/>
              <p14:cNvContentPartPr/>
              <p14:nvPr/>
            </p14:nvContentPartPr>
            <p14:xfrm>
              <a:off x="2061409" y="4323887"/>
              <a:ext cx="496080" cy="32580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9529" y="4312007"/>
                <a:ext cx="519840" cy="34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630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2.CD – </a:t>
            </a:r>
            <a:r>
              <a:rPr lang="en-US" altLang="ko-KR" dirty="0" err="1" smtClean="0"/>
              <a:t>ArgoCD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Namespace</a:t>
            </a:r>
            <a:r>
              <a:rPr lang="ko-KR" altLang="en-US" dirty="0" smtClean="0"/>
              <a:t>를 만들고 </a:t>
            </a:r>
            <a:r>
              <a:rPr lang="en-US" altLang="ko-KR" dirty="0" err="1" smtClean="0"/>
              <a:t>values.yaml</a:t>
            </a:r>
            <a:r>
              <a:rPr lang="ko-KR" altLang="en-US" dirty="0" smtClean="0"/>
              <a:t>을 인스톨 합니다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smtClean="0"/>
              <a:t>cd </a:t>
            </a:r>
            <a:r>
              <a:rPr lang="en-US" altLang="ko-KR" dirty="0" err="1" smtClean="0"/>
              <a:t>argo</a:t>
            </a:r>
            <a:r>
              <a:rPr lang="en-US" altLang="ko-KR" dirty="0" smtClean="0"/>
              <a:t>-cd</a:t>
            </a:r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create namespace </a:t>
            </a:r>
            <a:r>
              <a:rPr lang="en-US" altLang="ko-KR" dirty="0" err="1" smtClean="0"/>
              <a:t>myargocd</a:t>
            </a:r>
            <a:endParaRPr lang="en-US" altLang="ko-KR" dirty="0" smtClean="0"/>
          </a:p>
          <a:p>
            <a:pPr lvl="1"/>
            <a:r>
              <a:rPr lang="en-US" altLang="ko-KR" dirty="0"/>
              <a:t>helm install --namespace </a:t>
            </a:r>
            <a:r>
              <a:rPr lang="en-US" altLang="ko-KR" dirty="0" err="1"/>
              <a:t>myargocd</a:t>
            </a:r>
            <a:r>
              <a:rPr lang="en-US" altLang="ko-KR" dirty="0"/>
              <a:t> --generate-name </a:t>
            </a:r>
            <a:r>
              <a:rPr lang="en-US" altLang="ko-KR" dirty="0" err="1"/>
              <a:t>argo</a:t>
            </a:r>
            <a:r>
              <a:rPr lang="en-US" altLang="ko-KR" dirty="0"/>
              <a:t>/</a:t>
            </a:r>
            <a:r>
              <a:rPr lang="en-US" altLang="ko-KR" dirty="0" err="1"/>
              <a:t>argo</a:t>
            </a:r>
            <a:r>
              <a:rPr lang="en-US" altLang="ko-KR" dirty="0"/>
              <a:t>-cd -f </a:t>
            </a:r>
            <a:r>
              <a:rPr lang="en-US" altLang="ko-KR" dirty="0" err="1" smtClean="0"/>
              <a:t>values.yaml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#</a:t>
            </a:r>
            <a:r>
              <a:rPr lang="ko-KR" altLang="en-US" dirty="0" smtClean="0"/>
              <a:t>확인</a:t>
            </a:r>
            <a:endParaRPr lang="en-US" altLang="ko-KR" dirty="0" smtClean="0"/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get all --namespace </a:t>
            </a:r>
            <a:r>
              <a:rPr lang="en-US" altLang="ko-KR" dirty="0" err="1" smtClean="0"/>
              <a:t>myargocd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250" y="4836432"/>
            <a:ext cx="8444577" cy="9890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446576" y="5300420"/>
            <a:ext cx="1627322" cy="66642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603936" y="6091187"/>
            <a:ext cx="601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외부에서 접속하려면 </a:t>
            </a:r>
            <a:r>
              <a:rPr lang="en-US" altLang="ko-KR" dirty="0" err="1" smtClean="0"/>
              <a:t>loadbalancer</a:t>
            </a:r>
            <a:r>
              <a:rPr lang="ko-KR" altLang="en-US" dirty="0" smtClean="0"/>
              <a:t>타입으로 변경합니다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4010040" y="2033640"/>
              <a:ext cx="671040" cy="3398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99240" y="1992960"/>
                <a:ext cx="68616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/>
              <p14:cNvContentPartPr/>
              <p14:nvPr/>
            </p14:nvContentPartPr>
            <p14:xfrm>
              <a:off x="8397360" y="2284920"/>
              <a:ext cx="362520" cy="30600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88360" y="2253960"/>
                <a:ext cx="393840" cy="38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Ink 11"/>
              <p14:cNvContentPartPr/>
              <p14:nvPr/>
            </p14:nvContentPartPr>
            <p14:xfrm>
              <a:off x="8480160" y="2746440"/>
              <a:ext cx="437400" cy="2178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69720" y="2727720"/>
                <a:ext cx="45180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Ink 15"/>
              <p14:cNvContentPartPr/>
              <p14:nvPr/>
            </p14:nvContentPartPr>
            <p14:xfrm>
              <a:off x="9309600" y="3676320"/>
              <a:ext cx="128880" cy="3420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94480" y="3615840"/>
                <a:ext cx="15660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Ink 16"/>
              <p14:cNvContentPartPr/>
              <p14:nvPr/>
            </p14:nvContentPartPr>
            <p14:xfrm>
              <a:off x="2155320" y="4551840"/>
              <a:ext cx="7079040" cy="27180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149200" y="4501080"/>
                <a:ext cx="7101000" cy="35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Ink 17"/>
              <p14:cNvContentPartPr/>
              <p14:nvPr/>
            </p14:nvContentPartPr>
            <p14:xfrm>
              <a:off x="9166320" y="3941280"/>
              <a:ext cx="437400" cy="38016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152280" y="3888000"/>
                <a:ext cx="455400" cy="49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0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2.CD – </a:t>
            </a:r>
            <a:r>
              <a:rPr lang="en-US" altLang="ko-KR" dirty="0" err="1" smtClean="0"/>
              <a:t>ArgoCD</a:t>
            </a:r>
            <a:r>
              <a:rPr lang="en-US" altLang="ko-KR" dirty="0" smtClean="0"/>
              <a:t>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925014" cy="4712400"/>
          </a:xfrm>
        </p:spPr>
        <p:txBody>
          <a:bodyPr/>
          <a:lstStyle/>
          <a:p>
            <a:r>
              <a:rPr lang="ko-KR" altLang="en-US" dirty="0" smtClean="0"/>
              <a:t>서비스타입 변경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patch svc </a:t>
            </a:r>
            <a:r>
              <a:rPr lang="en-US" altLang="ko-KR" dirty="0" err="1"/>
              <a:t>argo</a:t>
            </a:r>
            <a:r>
              <a:rPr lang="en-US" altLang="ko-KR" dirty="0"/>
              <a:t>-cd-1732737447-</a:t>
            </a:r>
            <a:r>
              <a:rPr lang="en-US" altLang="ko-KR" dirty="0" err="1"/>
              <a:t>argocd</a:t>
            </a:r>
            <a:r>
              <a:rPr lang="en-US" altLang="ko-KR" dirty="0"/>
              <a:t>-server -n </a:t>
            </a:r>
            <a:r>
              <a:rPr lang="en-US" altLang="ko-KR" dirty="0" err="1"/>
              <a:t>myargocd</a:t>
            </a:r>
            <a:r>
              <a:rPr lang="en-US" altLang="ko-KR" dirty="0"/>
              <a:t> -p </a:t>
            </a:r>
            <a:r>
              <a:rPr lang="en-US" altLang="ko-KR" dirty="0" smtClean="0"/>
              <a:t>‘{"</a:t>
            </a:r>
            <a:r>
              <a:rPr lang="en-US" altLang="ko-KR" dirty="0"/>
              <a:t>spec":{"type":"</a:t>
            </a:r>
            <a:r>
              <a:rPr lang="en-US" altLang="ko-KR" dirty="0" err="1"/>
              <a:t>LoadBalancer</a:t>
            </a:r>
            <a:r>
              <a:rPr lang="en-US" altLang="ko-KR" dirty="0" smtClean="0"/>
              <a:t>"}}‘</a:t>
            </a:r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60" y="3882843"/>
            <a:ext cx="8444577" cy="9890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184986" y="4346831"/>
            <a:ext cx="1627322" cy="66642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5342346" y="5137598"/>
            <a:ext cx="601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외부에서 접속하려면 </a:t>
            </a:r>
            <a:r>
              <a:rPr lang="en-US" altLang="ko-KR" dirty="0" err="1" smtClean="0"/>
              <a:t>loadbalancer</a:t>
            </a:r>
            <a:r>
              <a:rPr lang="ko-KR" altLang="en-US" dirty="0" smtClean="0"/>
              <a:t>타입으로 변경합니다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614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서비스타입이 바뀐 것을 확인하고</a:t>
            </a:r>
            <a:r>
              <a:rPr lang="en-US" altLang="ko-KR" dirty="0" smtClean="0"/>
              <a:t>,</a:t>
            </a:r>
            <a:r>
              <a:rPr lang="ko-KR" altLang="en-US" dirty="0" smtClean="0"/>
              <a:t> 비밀번호를 생성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포트포워딩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get svc --namespace </a:t>
            </a:r>
            <a:r>
              <a:rPr lang="en-US" altLang="ko-KR" dirty="0" err="1" smtClean="0"/>
              <a:t>myargocd</a:t>
            </a:r>
            <a:r>
              <a:rPr lang="en-US" altLang="ko-KR" dirty="0" smtClean="0"/>
              <a:t>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#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서비스타입 확인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-n </a:t>
            </a:r>
            <a:r>
              <a:rPr lang="en-US" altLang="ko-KR" dirty="0" err="1"/>
              <a:t>myargocd</a:t>
            </a:r>
            <a:r>
              <a:rPr lang="en-US" altLang="ko-KR" dirty="0"/>
              <a:t> get secret </a:t>
            </a:r>
            <a:r>
              <a:rPr lang="en-US" altLang="ko-KR" dirty="0" err="1"/>
              <a:t>argocd</a:t>
            </a:r>
            <a:r>
              <a:rPr lang="en-US" altLang="ko-KR" dirty="0"/>
              <a:t>-initial-admin-secret -o </a:t>
            </a:r>
            <a:r>
              <a:rPr lang="en-US" altLang="ko-KR" dirty="0" err="1"/>
              <a:t>jsonpath</a:t>
            </a:r>
            <a:r>
              <a:rPr lang="en-US" altLang="ko-KR" dirty="0"/>
              <a:t>="{.</a:t>
            </a:r>
            <a:r>
              <a:rPr lang="en-US" altLang="ko-KR" dirty="0" err="1"/>
              <a:t>data.password</a:t>
            </a:r>
            <a:r>
              <a:rPr lang="en-US" altLang="ko-KR" dirty="0"/>
              <a:t>}" | % { [</a:t>
            </a:r>
            <a:r>
              <a:rPr lang="en-US" altLang="ko-KR" dirty="0" err="1"/>
              <a:t>System.Text.Encoding</a:t>
            </a:r>
            <a:r>
              <a:rPr lang="en-US" altLang="ko-KR" dirty="0"/>
              <a:t>]::</a:t>
            </a:r>
            <a:r>
              <a:rPr lang="en-US" altLang="ko-KR" dirty="0" err="1"/>
              <a:t>UTF8.GetString</a:t>
            </a:r>
            <a:r>
              <a:rPr lang="en-US" altLang="ko-KR" dirty="0"/>
              <a:t>([</a:t>
            </a:r>
            <a:r>
              <a:rPr lang="en-US" altLang="ko-KR" dirty="0" err="1"/>
              <a:t>System.Convert</a:t>
            </a:r>
            <a:r>
              <a:rPr lang="en-US" altLang="ko-KR" dirty="0"/>
              <a:t>]::</a:t>
            </a:r>
            <a:r>
              <a:rPr lang="en-US" altLang="ko-KR" dirty="0" err="1"/>
              <a:t>FromBase64String</a:t>
            </a:r>
            <a:r>
              <a:rPr lang="en-US" altLang="ko-KR" dirty="0"/>
              <a:t>($_)) </a:t>
            </a:r>
            <a:r>
              <a:rPr lang="en-US" altLang="ko-KR" dirty="0" smtClean="0"/>
              <a:t>} </a:t>
            </a:r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#</a:t>
            </a:r>
            <a:r>
              <a:rPr lang="ko-KR" altLang="en-US" dirty="0">
                <a:solidFill>
                  <a:schemeClr val="accent5">
                    <a:lumMod val="50000"/>
                  </a:schemeClr>
                </a:solidFill>
              </a:rPr>
              <a:t>파워쉘 기준의 비밀번호 생성</a:t>
            </a:r>
            <a:endParaRPr lang="en-US" altLang="ko-KR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 dirty="0"/>
              <a:t> </a:t>
            </a:r>
            <a:r>
              <a:rPr lang="en-US" altLang="ko-KR" dirty="0" err="1"/>
              <a:t>kubectl</a:t>
            </a:r>
            <a:r>
              <a:rPr lang="en-US" altLang="ko-KR" dirty="0"/>
              <a:t> -n </a:t>
            </a:r>
            <a:r>
              <a:rPr lang="en-US" altLang="ko-KR" dirty="0" err="1"/>
              <a:t>myargocd</a:t>
            </a:r>
            <a:r>
              <a:rPr lang="en-US" altLang="ko-KR" dirty="0"/>
              <a:t> get secret </a:t>
            </a:r>
            <a:r>
              <a:rPr lang="en-US" altLang="ko-KR" dirty="0" err="1"/>
              <a:t>argocd</a:t>
            </a:r>
            <a:r>
              <a:rPr lang="en-US" altLang="ko-KR" dirty="0"/>
              <a:t>-initial-admin-secret -o </a:t>
            </a:r>
            <a:r>
              <a:rPr lang="en-US" altLang="ko-KR" dirty="0" err="1"/>
              <a:t>jsonpath</a:t>
            </a:r>
            <a:r>
              <a:rPr lang="en-US" altLang="ko-KR" dirty="0"/>
              <a:t>"{.</a:t>
            </a:r>
            <a:r>
              <a:rPr lang="en-US" altLang="ko-KR" dirty="0" err="1"/>
              <a:t>data.password</a:t>
            </a:r>
            <a:r>
              <a:rPr lang="en-US" altLang="ko-KR" dirty="0"/>
              <a:t>}" | </a:t>
            </a:r>
            <a:r>
              <a:rPr lang="en-US" altLang="ko-KR" dirty="0" err="1"/>
              <a:t>base64</a:t>
            </a:r>
            <a:r>
              <a:rPr lang="en-US" altLang="ko-KR" dirty="0"/>
              <a:t> </a:t>
            </a:r>
            <a:r>
              <a:rPr lang="en-US" altLang="ko-KR" dirty="0" smtClean="0"/>
              <a:t>–d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#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우분투 기준의 비밀번호 생성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보여지는 비밀번호를 저장합니다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 smtClean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dirty="0" err="1">
                <a:solidFill>
                  <a:schemeClr val="bg1">
                    <a:lumMod val="85000"/>
                  </a:schemeClr>
                </a:solidFill>
              </a:rPr>
              <a:t>ef8S0fks5pLsQ7Ma</a:t>
            </a:r>
            <a:endParaRPr lang="en-US" altLang="ko-KR" dirty="0" smtClean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port-forward --address 0.0.0.0 </a:t>
            </a:r>
            <a:r>
              <a:rPr lang="en-US" altLang="ko-KR" dirty="0"/>
              <a:t>service/</a:t>
            </a:r>
            <a:r>
              <a:rPr lang="en-US" altLang="ko-KR" dirty="0" err="1"/>
              <a:t>argo</a:t>
            </a:r>
            <a:r>
              <a:rPr lang="en-US" altLang="ko-KR" dirty="0"/>
              <a:t>-cd- </a:t>
            </a:r>
            <a:r>
              <a:rPr lang="en-US" altLang="ko-KR" dirty="0" smtClean="0"/>
              <a:t>1732929073 -</a:t>
            </a:r>
            <a:r>
              <a:rPr lang="en-US" altLang="ko-KR" dirty="0" err="1" smtClean="0"/>
              <a:t>argocd</a:t>
            </a:r>
            <a:r>
              <a:rPr lang="en-US" altLang="ko-KR" dirty="0" smtClean="0"/>
              <a:t>-server </a:t>
            </a:r>
            <a:r>
              <a:rPr lang="en-US" altLang="ko-KR" dirty="0"/>
              <a:t>-n </a:t>
            </a:r>
            <a:r>
              <a:rPr lang="en-US" altLang="ko-KR" dirty="0" err="1"/>
              <a:t>myargocd</a:t>
            </a:r>
            <a:r>
              <a:rPr lang="en-US" altLang="ko-KR" dirty="0"/>
              <a:t> </a:t>
            </a:r>
            <a:r>
              <a:rPr lang="en-US" altLang="ko-KR" dirty="0" smtClean="0"/>
              <a:t>2001:80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 #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포트포워딩을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2001 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→ 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80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으로 연결되도록 진행</a:t>
            </a:r>
            <a:r>
              <a:rPr lang="en-US" altLang="ko-KR" dirty="0" smtClean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ko-KR" altLang="en-US" dirty="0" smtClean="0">
                <a:solidFill>
                  <a:schemeClr val="accent5">
                    <a:lumMod val="50000"/>
                  </a:schemeClr>
                </a:solidFill>
              </a:rPr>
              <a:t>서비스명은 맞춰서 변경하세요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6287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Admin</a:t>
            </a:r>
            <a:r>
              <a:rPr lang="ko-KR" altLang="en-US" dirty="0" smtClean="0"/>
              <a:t>계정으로 로그인을 진행합니다</a:t>
            </a:r>
            <a:r>
              <a:rPr lang="en-US" altLang="ko-KR" dirty="0" smtClean="0"/>
              <a:t>. </a:t>
            </a:r>
            <a:r>
              <a:rPr lang="ko-KR" altLang="en-US" dirty="0"/>
              <a:t>방금 </a:t>
            </a:r>
            <a:r>
              <a:rPr lang="ko-KR" altLang="en-US" dirty="0" smtClean="0"/>
              <a:t>생성한 비번 입력</a:t>
            </a:r>
            <a:endParaRPr lang="en-US" altLang="ko-KR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289" y="2109757"/>
            <a:ext cx="6172935" cy="42582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513313" y="2285916"/>
            <a:ext cx="302358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계정  </a:t>
            </a:r>
            <a:r>
              <a:rPr lang="en-US" altLang="ko-KR" dirty="0"/>
              <a:t>:</a:t>
            </a:r>
            <a:r>
              <a:rPr lang="en-US" altLang="ko-KR" dirty="0" smtClean="0"/>
              <a:t>admin</a:t>
            </a:r>
          </a:p>
          <a:p>
            <a:r>
              <a:rPr lang="en-US" altLang="ko-KR" dirty="0" smtClean="0"/>
              <a:t>Pw  : </a:t>
            </a:r>
            <a:r>
              <a:rPr lang="ko-KR" altLang="en-US" dirty="0" smtClean="0"/>
              <a:t>방금 생성한 비밀번호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7282" y="3670162"/>
            <a:ext cx="3828204" cy="264405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7040880" y="4078906"/>
            <a:ext cx="472433" cy="1663863"/>
          </a:xfrm>
          <a:prstGeom prst="rightArrow">
            <a:avLst>
              <a:gd name="adj1" fmla="val 50000"/>
              <a:gd name="adj2" fmla="val 72120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0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깃허브 소스를 활용하여 </a:t>
            </a:r>
            <a:r>
              <a:rPr lang="en-US" altLang="ko-KR" dirty="0" err="1" smtClean="0"/>
              <a:t>argocd</a:t>
            </a:r>
            <a:r>
              <a:rPr lang="ko-KR" altLang="en-US" dirty="0" smtClean="0"/>
              <a:t>로 배포해봅시다</a:t>
            </a:r>
            <a:r>
              <a:rPr lang="en-US" altLang="ko-KR" dirty="0" smtClean="0"/>
              <a:t>.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레포지토리 생성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54095"/>
          <a:stretch/>
        </p:blipFill>
        <p:spPr>
          <a:xfrm>
            <a:off x="1048266" y="2468880"/>
            <a:ext cx="8893686" cy="3148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7302"/>
          <a:stretch/>
        </p:blipFill>
        <p:spPr>
          <a:xfrm>
            <a:off x="1048266" y="5711228"/>
            <a:ext cx="8893686" cy="870857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9264436" y="2403566"/>
            <a:ext cx="558027" cy="558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" name="Oval 6"/>
          <p:cNvSpPr/>
          <p:nvPr/>
        </p:nvSpPr>
        <p:spPr>
          <a:xfrm>
            <a:off x="4546567" y="4200965"/>
            <a:ext cx="558027" cy="558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7553201" y="6089372"/>
            <a:ext cx="558027" cy="558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717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Deployment.yml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service.yml</a:t>
            </a:r>
            <a:r>
              <a:rPr lang="ko-KR" altLang="en-US" dirty="0" smtClean="0"/>
              <a:t>을 깃허브에 배포</a:t>
            </a:r>
            <a:endParaRPr lang="en-US" altLang="ko-KR" dirty="0" smtClean="0"/>
          </a:p>
          <a:p>
            <a:pPr lvl="1"/>
            <a:r>
              <a:rPr lang="en-US" altLang="ko-KR" sz="2000" dirty="0"/>
              <a:t>cd 'D:\drive\</a:t>
            </a:r>
            <a:r>
              <a:rPr lang="en-US" altLang="ko-KR" sz="2000" dirty="0" err="1"/>
              <a:t>SelfStudy</a:t>
            </a:r>
            <a:r>
              <a:rPr lang="en-US" altLang="ko-KR" sz="2000" dirty="0"/>
              <a:t>\</a:t>
            </a:r>
            <a:r>
              <a:rPr lang="en-US" altLang="ko-KR" sz="2000" dirty="0" err="1"/>
              <a:t>ds4th_study</a:t>
            </a:r>
            <a:r>
              <a:rPr lang="en-US" altLang="ko-KR" sz="2000" dirty="0"/>
              <a:t>\source\</a:t>
            </a:r>
            <a:r>
              <a:rPr lang="ko-KR" altLang="en-US" sz="2000" dirty="0"/>
              <a:t>도커심화</a:t>
            </a:r>
            <a:r>
              <a:rPr lang="en-US" altLang="ko-KR" sz="2000" dirty="0"/>
              <a:t>_</a:t>
            </a:r>
            <a:r>
              <a:rPr lang="ko-KR" altLang="en-US" sz="2000" dirty="0"/>
              <a:t>한권으로</a:t>
            </a:r>
            <a:r>
              <a:rPr lang="en-US" altLang="ko-KR" sz="2000" dirty="0"/>
              <a:t>_</a:t>
            </a:r>
            <a:r>
              <a:rPr lang="ko-KR" altLang="en-US" sz="2000" dirty="0"/>
              <a:t>배우는</a:t>
            </a:r>
            <a:r>
              <a:rPr lang="en-US" altLang="ko-KR" sz="2000" dirty="0"/>
              <a:t>_</a:t>
            </a:r>
            <a:r>
              <a:rPr lang="ko-KR" altLang="en-US" sz="2000" dirty="0"/>
              <a:t>도커</a:t>
            </a:r>
            <a:r>
              <a:rPr lang="en-US" altLang="ko-KR" sz="2000" dirty="0"/>
              <a:t>_&amp;_</a:t>
            </a:r>
            <a:r>
              <a:rPr lang="ko-KR" altLang="en-US" sz="2000" dirty="0"/>
              <a:t>쿠버네티스</a:t>
            </a:r>
            <a:r>
              <a:rPr lang="en-US" altLang="ko-KR" sz="2000" dirty="0"/>
              <a:t>\</a:t>
            </a:r>
            <a:r>
              <a:rPr lang="en-US" altLang="ko-KR" sz="2000" dirty="0" err="1" smtClean="0"/>
              <a:t>ch11</a:t>
            </a:r>
            <a:r>
              <a:rPr lang="en-US" altLang="ko-KR" sz="2000" dirty="0" smtClean="0"/>
              <a:t>\</a:t>
            </a:r>
            <a:r>
              <a:rPr lang="en-US" altLang="ko-KR" sz="2000" dirty="0" err="1" smtClean="0"/>
              <a:t>ex02</a:t>
            </a:r>
            <a:r>
              <a:rPr lang="en-US" altLang="ko-KR" sz="2000" dirty="0" smtClean="0"/>
              <a:t>’</a:t>
            </a:r>
            <a:r>
              <a:rPr lang="en-US" altLang="ko-KR" sz="2000" dirty="0" smtClean="0">
                <a:solidFill>
                  <a:schemeClr val="accent5">
                    <a:lumMod val="50000"/>
                  </a:schemeClr>
                </a:solidFill>
              </a:rPr>
              <a:t> #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</a:rPr>
              <a:t>설치된 경로로 이동하세요</a:t>
            </a:r>
            <a:endParaRPr lang="en-US" altLang="ko-KR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 sz="2000" dirty="0" err="1"/>
              <a:t>git</a:t>
            </a:r>
            <a:r>
              <a:rPr lang="en-US" altLang="ko-KR" sz="2000" dirty="0"/>
              <a:t> </a:t>
            </a:r>
            <a:r>
              <a:rPr lang="en-US" altLang="ko-KR" sz="2000" dirty="0" err="1"/>
              <a:t>init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git</a:t>
            </a:r>
            <a:r>
              <a:rPr lang="en-US" altLang="ko-KR" sz="2000" dirty="0"/>
              <a:t> remote add origin </a:t>
            </a:r>
            <a:r>
              <a:rPr lang="en-US" altLang="ko-KR" sz="2000" dirty="0" smtClean="0">
                <a:hlinkClick r:id="rId2"/>
              </a:rPr>
              <a:t>git@github.com:jeong-wooseok/</a:t>
            </a:r>
            <a:r>
              <a:rPr lang="en-US" altLang="ko-KR" sz="2000" dirty="0" err="1" smtClean="0">
                <a:hlinkClick r:id="rId2"/>
              </a:rPr>
              <a:t>argocd-practice.git</a:t>
            </a:r>
            <a:r>
              <a:rPr lang="en-US" altLang="ko-KR" sz="2000" dirty="0" smtClean="0"/>
              <a:t> 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ko-KR" sz="2000" dirty="0" smtClean="0">
                <a:solidFill>
                  <a:schemeClr val="accent5">
                    <a:lumMod val="50000"/>
                  </a:schemeClr>
                </a:solidFill>
              </a:rPr>
              <a:t>#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</a:rPr>
              <a:t>깃허브 경로를 붙이기</a:t>
            </a:r>
            <a:endParaRPr lang="en-US" altLang="ko-KR" sz="2000" dirty="0"/>
          </a:p>
          <a:p>
            <a:pPr lvl="1"/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branch </a:t>
            </a:r>
            <a:r>
              <a:rPr lang="en-US" altLang="ko-KR" sz="2000" dirty="0" smtClean="0"/>
              <a:t>-M main </a:t>
            </a:r>
            <a:r>
              <a:rPr lang="en-US" altLang="ko-KR" sz="2000" dirty="0">
                <a:solidFill>
                  <a:schemeClr val="accent5">
                    <a:lumMod val="50000"/>
                  </a:schemeClr>
                </a:solidFill>
              </a:rPr>
              <a:t>#</a:t>
            </a:r>
            <a:r>
              <a:rPr lang="ko-KR" altLang="en-US" sz="2000" dirty="0" smtClean="0">
                <a:solidFill>
                  <a:schemeClr val="accent5">
                    <a:lumMod val="50000"/>
                  </a:schemeClr>
                </a:solidFill>
              </a:rPr>
              <a:t>브랜치 생성</a:t>
            </a:r>
            <a:endParaRPr lang="en-US" altLang="ko-KR" sz="2000" dirty="0">
              <a:solidFill>
                <a:schemeClr val="accent5">
                  <a:lumMod val="50000"/>
                </a:schemeClr>
              </a:solidFill>
            </a:endParaRPr>
          </a:p>
          <a:p>
            <a:pPr lvl="1"/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</a:t>
            </a:r>
            <a:r>
              <a:rPr lang="en-US" altLang="ko-KR" sz="2000" dirty="0"/>
              <a:t>add </a:t>
            </a:r>
            <a:r>
              <a:rPr lang="en-US" altLang="ko-KR" sz="2000" dirty="0" smtClean="0"/>
              <a:t>.  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git</a:t>
            </a:r>
            <a:r>
              <a:rPr lang="en-US" altLang="ko-KR" sz="2000" dirty="0"/>
              <a:t> commit -m "</a:t>
            </a:r>
            <a:r>
              <a:rPr lang="en-US" altLang="ko-KR" sz="2000" dirty="0" err="1" smtClean="0"/>
              <a:t>argocd-practice1</a:t>
            </a:r>
            <a:r>
              <a:rPr lang="en-US" altLang="ko-KR" sz="2000" dirty="0" smtClean="0"/>
              <a:t>”</a:t>
            </a:r>
            <a:endParaRPr lang="en-US" altLang="ko-KR" sz="2000" dirty="0"/>
          </a:p>
          <a:p>
            <a:pPr lvl="1"/>
            <a:r>
              <a:rPr lang="en-US" altLang="ko-KR" sz="2000" dirty="0" err="1"/>
              <a:t>git</a:t>
            </a:r>
            <a:r>
              <a:rPr lang="en-US" altLang="ko-KR" sz="2000" dirty="0"/>
              <a:t> push -u origin main</a:t>
            </a:r>
          </a:p>
          <a:p>
            <a:pPr lvl="1"/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597" y="4574730"/>
            <a:ext cx="5328914" cy="195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6539"/>
            <a:ext cx="7421011" cy="391532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292" y="1245561"/>
            <a:ext cx="4563112" cy="53061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레포지토리에 추가합니다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3735044" y="4251074"/>
            <a:ext cx="1627322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4446" y="4776307"/>
            <a:ext cx="3019846" cy="100026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72289" y="5240064"/>
            <a:ext cx="1479384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18748" y="2579725"/>
            <a:ext cx="1010440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371772" y="4457973"/>
            <a:ext cx="1010440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④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31691" y="5362774"/>
            <a:ext cx="1010440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31691" y="6203777"/>
            <a:ext cx="1010440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⑥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61332" y="1275252"/>
            <a:ext cx="1010440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⑦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4985" y="2786624"/>
            <a:ext cx="4885873" cy="159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1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제대로 추가된 후에는 </a:t>
            </a:r>
            <a:r>
              <a:rPr lang="en-US" altLang="ko-KR" dirty="0" smtClean="0"/>
              <a:t>applications </a:t>
            </a:r>
            <a:r>
              <a:rPr lang="ko-KR" altLang="en-US" dirty="0" smtClean="0"/>
              <a:t>클릭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1116"/>
            <a:ext cx="3229426" cy="240063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38200" y="2970914"/>
            <a:ext cx="1627322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2885" y="2557116"/>
            <a:ext cx="1214741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09" y="2012287"/>
            <a:ext cx="6345638" cy="438526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174339" y="2585370"/>
            <a:ext cx="1010440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54391" y="3384712"/>
            <a:ext cx="1010440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④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54391" y="4204917"/>
            <a:ext cx="1010440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707641" y="5584458"/>
            <a:ext cx="1010440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⑥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3" name="Down Arrow Callout 12"/>
          <p:cNvSpPr/>
          <p:nvPr/>
        </p:nvSpPr>
        <p:spPr>
          <a:xfrm>
            <a:off x="10238910" y="3096981"/>
            <a:ext cx="779563" cy="961006"/>
          </a:xfrm>
          <a:prstGeom prst="downArrowCallout">
            <a:avLst>
              <a:gd name="adj1" fmla="val 25000"/>
              <a:gd name="adj2" fmla="val 50000"/>
              <a:gd name="adj3" fmla="val 25000"/>
              <a:gd name="adj4" fmla="val 29635"/>
            </a:avLst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⑦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6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정보를 전부 입력 후 </a:t>
            </a:r>
            <a:r>
              <a:rPr lang="en-US" altLang="ko-KR" dirty="0" smtClean="0"/>
              <a:t>create</a:t>
            </a:r>
            <a:r>
              <a:rPr lang="ko-KR" altLang="en-US" dirty="0" smtClean="0"/>
              <a:t>를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392" y="2098671"/>
            <a:ext cx="5104612" cy="43366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385159" y="2512469"/>
            <a:ext cx="1222632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93050" y="3149565"/>
            <a:ext cx="1214741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93050" y="3786661"/>
            <a:ext cx="1214741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③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85699" y="5342896"/>
            <a:ext cx="1222092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④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85699" y="5893567"/>
            <a:ext cx="1222092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⑤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506" y="2219580"/>
            <a:ext cx="3705742" cy="313416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634568" y="4837141"/>
            <a:ext cx="1222092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⑦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124455" y="1584347"/>
            <a:ext cx="1478731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⑥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4904" y="1826203"/>
            <a:ext cx="1228896" cy="39058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040938" y="1851933"/>
            <a:ext cx="1222092" cy="385544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⑧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CI</a:t>
            </a:r>
            <a:r>
              <a:rPr lang="ko-KR" altLang="en-US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실습하기</a:t>
            </a:r>
            <a: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/>
            </a:r>
            <a:b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</a:br>
            <a:endParaRPr lang="ko-KR" altLang="en-US" sz="48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github</a:t>
            </a:r>
            <a:r>
              <a:rPr lang="en-US" altLang="ko-KR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action </a:t>
            </a:r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실습</a:t>
            </a:r>
            <a:endParaRPr lang="en-US" altLang="ko-KR" dirty="0" smtClean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4674" y="53498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한권으로 배우는 도커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&amp;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/>
            </a:r>
            <a:b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</a:b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: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컨테이너 개념부터 쿠버네티스를 활용한 배포까지</a:t>
            </a:r>
            <a:endParaRPr lang="ko-KR" altLang="en-US" dirty="0">
              <a:gradFill>
                <a:gsLst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42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배포가 성공적으로 된 것을 확인 할 수 있으며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클릭시 구성정보를 확인 가능합니다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7570"/>
            <a:ext cx="4673698" cy="34927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107" y="3535669"/>
            <a:ext cx="7570273" cy="300012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99470" y="3430325"/>
            <a:ext cx="1222632" cy="313276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①</a:t>
            </a:r>
            <a:endParaRPr lang="ko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84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터미널에서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가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동작중인 것 확인가능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get </a:t>
            </a:r>
            <a:r>
              <a:rPr lang="en-US" altLang="ko-KR" dirty="0" smtClean="0"/>
              <a:t>namespace</a:t>
            </a:r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get all --namespace </a:t>
            </a:r>
            <a:r>
              <a:rPr lang="en-US" altLang="ko-KR" dirty="0" err="1"/>
              <a:t>nginx-argocd-test02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41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터미널에서 </a:t>
            </a:r>
            <a:r>
              <a:rPr lang="en-US" altLang="ko-KR" dirty="0" smtClean="0"/>
              <a:t>namespace</a:t>
            </a:r>
            <a:r>
              <a:rPr lang="ko-KR" altLang="en-US" dirty="0" smtClean="0"/>
              <a:t>가 추가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서비스 동작중인 것 확인가능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get </a:t>
            </a:r>
            <a:r>
              <a:rPr lang="en-US" altLang="ko-KR" dirty="0" smtClean="0"/>
              <a:t>namespace</a:t>
            </a:r>
          </a:p>
          <a:p>
            <a:pPr lvl="1"/>
            <a:r>
              <a:rPr lang="en-US" altLang="ko-KR" dirty="0" err="1"/>
              <a:t>kubectl</a:t>
            </a:r>
            <a:r>
              <a:rPr lang="en-US" altLang="ko-KR" dirty="0"/>
              <a:t> get all --namespace </a:t>
            </a:r>
            <a:r>
              <a:rPr lang="en-US" altLang="ko-KR" dirty="0" err="1"/>
              <a:t>nginx-argocd-test02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8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Argocd</a:t>
            </a:r>
            <a:r>
              <a:rPr lang="ko-KR" altLang="en-US" dirty="0" smtClean="0"/>
              <a:t>에서 실행중인 파드개수를 줄여보겠습니다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12173"/>
            <a:ext cx="7011378" cy="26768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73368" y="3747562"/>
            <a:ext cx="1222632" cy="313276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97" y="4097923"/>
            <a:ext cx="11326806" cy="216247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746429" y="5069805"/>
            <a:ext cx="1214741" cy="413798"/>
          </a:xfrm>
          <a:prstGeom prst="rect">
            <a:avLst/>
          </a:prstGeom>
          <a:solidFill>
            <a:srgbClr val="FFFFFF">
              <a:alpha val="50196"/>
            </a:srgb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rgbClr val="C00000"/>
                </a:solidFill>
              </a:rPr>
              <a:t>②</a:t>
            </a:r>
            <a:endParaRPr lang="ko-KR" altLang="en-US" dirty="0">
              <a:solidFill>
                <a:srgbClr val="C0000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30830" y="3209357"/>
            <a:ext cx="10259857" cy="3515216"/>
            <a:chOff x="230830" y="3209357"/>
            <a:chExt cx="10259857" cy="351521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0830" y="3209357"/>
              <a:ext cx="10259857" cy="3515216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988061" y="6329961"/>
              <a:ext cx="1214741" cy="38554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C00000"/>
                  </a:solidFill>
                </a:rPr>
                <a:t>③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9268595" y="3607734"/>
              <a:ext cx="1222092" cy="38554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rgbClr val="C00000"/>
                  </a:solidFill>
                </a:rPr>
                <a:t>④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547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2.CD – </a:t>
            </a:r>
            <a:r>
              <a:rPr lang="en-US" altLang="ko-KR" dirty="0" err="1"/>
              <a:t>ArgoCD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파드 갯수가 </a:t>
            </a:r>
            <a:r>
              <a:rPr lang="en-US" altLang="ko-KR" dirty="0" smtClean="0"/>
              <a:t>1</a:t>
            </a:r>
            <a:r>
              <a:rPr lang="ko-KR" altLang="en-US" dirty="0" smtClean="0"/>
              <a:t>개로 줄어든 것을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7335"/>
            <a:ext cx="12192000" cy="439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8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진행내용 요약</a:t>
            </a:r>
            <a:endParaRPr lang="ko-KR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1548000"/>
            <a:ext cx="10515600" cy="4712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CI (</a:t>
            </a:r>
            <a:r>
              <a:rPr lang="en-US" altLang="ko-KR" dirty="0" err="1" smtClean="0"/>
              <a:t>Continus</a:t>
            </a:r>
            <a:r>
              <a:rPr lang="en-US" altLang="ko-KR" dirty="0" smtClean="0"/>
              <a:t> Integration) : </a:t>
            </a:r>
            <a:r>
              <a:rPr lang="ko-KR" altLang="en-US" dirty="0" smtClean="0"/>
              <a:t>지속적 통합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CD (</a:t>
            </a:r>
            <a:r>
              <a:rPr lang="en-US" altLang="ko-KR" dirty="0" err="1" smtClean="0"/>
              <a:t>Continus</a:t>
            </a:r>
            <a:r>
              <a:rPr lang="en-US" altLang="ko-KR" dirty="0" smtClean="0"/>
              <a:t> Deployment) : </a:t>
            </a:r>
            <a:r>
              <a:rPr lang="ko-KR" altLang="en-US" dirty="0" smtClean="0"/>
              <a:t>지속적 전달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dirty="0" smtClean="0"/>
              <a:t>다양한 개발자가 참여하는 프로젝트에서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 코드를 통합하고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배포하는 과정을 자동화 하는 것을 알아봅시다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847520" y="4979520"/>
              <a:ext cx="218880" cy="34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31680" y="4916160"/>
                <a:ext cx="2505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6618240" y="2189880"/>
              <a:ext cx="1885320" cy="41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9240" y="2116440"/>
                <a:ext cx="1908360" cy="1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6264000" y="988560"/>
              <a:ext cx="2540520" cy="14119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45280" y="916560"/>
                <a:ext cx="2577960" cy="157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/>
              <p14:cNvContentPartPr/>
              <p14:nvPr/>
            </p14:nvContentPartPr>
            <p14:xfrm>
              <a:off x="8864640" y="1090440"/>
              <a:ext cx="664200" cy="360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46280" y="1031760"/>
                <a:ext cx="68688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Ink 7"/>
              <p14:cNvContentPartPr/>
              <p14:nvPr/>
            </p14:nvContentPartPr>
            <p14:xfrm>
              <a:off x="9679320" y="1287360"/>
              <a:ext cx="60480" cy="882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660600" y="1222200"/>
                <a:ext cx="939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Ink 8"/>
              <p14:cNvContentPartPr/>
              <p14:nvPr/>
            </p14:nvContentPartPr>
            <p14:xfrm>
              <a:off x="2238840" y="3554280"/>
              <a:ext cx="4681080" cy="1224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230200" y="3481920"/>
                <a:ext cx="471024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0" name="Ink 9"/>
              <p14:cNvContentPartPr/>
              <p14:nvPr/>
            </p14:nvContentPartPr>
            <p14:xfrm>
              <a:off x="7341840" y="3601800"/>
              <a:ext cx="2691720" cy="1630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333920" y="3537000"/>
                <a:ext cx="27187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" name="Ink 10"/>
              <p14:cNvContentPartPr/>
              <p14:nvPr/>
            </p14:nvContentPartPr>
            <p14:xfrm>
              <a:off x="7749000" y="2943360"/>
              <a:ext cx="2759760" cy="12423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35320" y="2892240"/>
                <a:ext cx="2779560" cy="13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10093320" y="2502000"/>
              <a:ext cx="708840" cy="50940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80000" y="2455200"/>
                <a:ext cx="726480" cy="62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3" name="Ink 12"/>
              <p14:cNvContentPartPr/>
              <p14:nvPr/>
            </p14:nvContentPartPr>
            <p14:xfrm>
              <a:off x="7899480" y="4673880"/>
              <a:ext cx="604080" cy="48240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884000" y="4625640"/>
                <a:ext cx="623520" cy="59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4" name="Ink 13"/>
              <p14:cNvContentPartPr/>
              <p14:nvPr/>
            </p14:nvContentPartPr>
            <p14:xfrm>
              <a:off x="8638560" y="4640040"/>
              <a:ext cx="121320" cy="45540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620920" y="4592880"/>
                <a:ext cx="143640" cy="55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5" name="Ink 14"/>
              <p14:cNvContentPartPr/>
              <p14:nvPr/>
            </p14:nvContentPartPr>
            <p14:xfrm>
              <a:off x="8804160" y="4490640"/>
              <a:ext cx="445680" cy="44856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791200" y="4427280"/>
                <a:ext cx="463320" cy="58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6" name="Ink 15"/>
              <p14:cNvContentPartPr/>
              <p14:nvPr/>
            </p14:nvContentPartPr>
            <p14:xfrm>
              <a:off x="9128520" y="4531680"/>
              <a:ext cx="407160" cy="36000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16280" y="4469760"/>
                <a:ext cx="42480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7" name="Ink 16"/>
              <p14:cNvContentPartPr/>
              <p14:nvPr/>
            </p14:nvContentPartPr>
            <p14:xfrm>
              <a:off x="9897480" y="4280400"/>
              <a:ext cx="219240" cy="58392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93160" y="4219560"/>
                <a:ext cx="239040" cy="66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8" name="Ink 17"/>
              <p14:cNvContentPartPr/>
              <p14:nvPr/>
            </p14:nvContentPartPr>
            <p14:xfrm>
              <a:off x="9777240" y="4388760"/>
              <a:ext cx="534960" cy="29232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758880" y="4321080"/>
                <a:ext cx="558360" cy="3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19" name="Ink 18"/>
              <p14:cNvContentPartPr/>
              <p14:nvPr/>
            </p14:nvContentPartPr>
            <p14:xfrm>
              <a:off x="10492920" y="4755600"/>
              <a:ext cx="53640" cy="4104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470600" y="4683240"/>
                <a:ext cx="80640" cy="20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955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CI – </a:t>
            </a:r>
            <a:r>
              <a:rPr lang="ko-KR" altLang="en-US" dirty="0" smtClean="0"/>
              <a:t>깃허브액션 실습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정상적으로 깃허브를 연결하여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진행 시</a:t>
            </a:r>
            <a:r>
              <a:rPr lang="en-US" altLang="ko-KR" dirty="0" smtClean="0"/>
              <a:t>, action</a:t>
            </a:r>
            <a:r>
              <a:rPr lang="ko-KR" altLang="en-US" dirty="0" smtClean="0"/>
              <a:t> 설정하여 과정에 대해 </a:t>
            </a:r>
            <a:r>
              <a:rPr lang="ko-KR" altLang="en-US" dirty="0" smtClean="0">
                <a:solidFill>
                  <a:srgbClr val="C00000"/>
                </a:solidFill>
              </a:rPr>
              <a:t>배포 실행상태를 확인</a:t>
            </a:r>
            <a:r>
              <a:rPr lang="ko-KR" altLang="en-US" dirty="0" smtClean="0"/>
              <a:t>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안내를 진행합니다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 smtClean="0"/>
              <a:t>Ex01</a:t>
            </a:r>
            <a:r>
              <a:rPr lang="ko-KR" altLang="en-US" dirty="0" smtClean="0"/>
              <a:t>의 도커파일을 기준으로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실습해봅시다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932" y="2882684"/>
            <a:ext cx="5474867" cy="33777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9203760" y="6065280"/>
              <a:ext cx="360" cy="3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87920" y="6001920"/>
                <a:ext cx="3204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3361680" y="3126240"/>
              <a:ext cx="196560" cy="277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52320" y="3083760"/>
                <a:ext cx="21060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3572640" y="1823400"/>
              <a:ext cx="3196800" cy="149364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55000" y="1752480"/>
                <a:ext cx="3233520" cy="164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6678720" y="2101680"/>
              <a:ext cx="723960" cy="4280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62520" y="2047680"/>
                <a:ext cx="744480" cy="55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7425000" y="2712600"/>
              <a:ext cx="2548080" cy="2106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13120" y="2634480"/>
                <a:ext cx="257688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/>
              <p14:cNvContentPartPr/>
              <p14:nvPr/>
            </p14:nvContentPartPr>
            <p14:xfrm>
              <a:off x="7357320" y="1986480"/>
              <a:ext cx="2827080" cy="141192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39320" y="1920600"/>
                <a:ext cx="2856600" cy="15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" name="Ink 10"/>
              <p14:cNvContentPartPr/>
              <p14:nvPr/>
            </p14:nvContentPartPr>
            <p14:xfrm>
              <a:off x="9799560" y="1911600"/>
              <a:ext cx="1063080" cy="62460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79760" y="1882800"/>
                <a:ext cx="108792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2" name="Ink 11"/>
              <p14:cNvContentPartPr/>
              <p14:nvPr/>
            </p14:nvContentPartPr>
            <p14:xfrm>
              <a:off x="10914840" y="2291760"/>
              <a:ext cx="53640" cy="273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906560" y="2268000"/>
                <a:ext cx="73800" cy="9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938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074" y="365125"/>
            <a:ext cx="10515600" cy="1008000"/>
          </a:xfrm>
        </p:spPr>
        <p:txBody>
          <a:bodyPr/>
          <a:lstStyle/>
          <a:p>
            <a:r>
              <a:rPr lang="en-US" altLang="ko-KR" smtClean="0"/>
              <a:t>1. </a:t>
            </a:r>
            <a:r>
              <a:rPr lang="en-US" altLang="ko-KR" dirty="0" smtClean="0"/>
              <a:t>CI - </a:t>
            </a:r>
            <a:r>
              <a:rPr lang="ko-KR" altLang="en-US" dirty="0" smtClean="0"/>
              <a:t>리포지터리 생성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깃허브 액션을 사용하여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Hello World</a:t>
            </a:r>
            <a:r>
              <a:rPr lang="ko-KR" altLang="en-US" dirty="0" smtClean="0"/>
              <a:t>를 출력하는 예시</a:t>
            </a:r>
            <a:endParaRPr lang="en-US" altLang="ko-KR" dirty="0" smtClean="0"/>
          </a:p>
          <a:p>
            <a:r>
              <a:rPr lang="ko-KR" altLang="en-US" dirty="0" smtClean="0"/>
              <a:t>액션을 실행할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리포지터리를 생성합니다</a:t>
            </a:r>
            <a:r>
              <a:rPr lang="en-US" altLang="ko-KR" dirty="0" smtClean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8206334" y="4713999"/>
            <a:ext cx="1445932" cy="1618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7047" b="762"/>
          <a:stretch/>
        </p:blipFill>
        <p:spPr>
          <a:xfrm>
            <a:off x="6669150" y="718457"/>
            <a:ext cx="5183217" cy="586522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0440093" y="607857"/>
            <a:ext cx="558027" cy="558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Oval 7"/>
          <p:cNvSpPr/>
          <p:nvPr/>
        </p:nvSpPr>
        <p:spPr>
          <a:xfrm>
            <a:off x="8896499" y="1808119"/>
            <a:ext cx="558027" cy="558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Oval 8"/>
          <p:cNvSpPr/>
          <p:nvPr/>
        </p:nvSpPr>
        <p:spPr>
          <a:xfrm>
            <a:off x="10440093" y="6100092"/>
            <a:ext cx="558027" cy="558027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7522560" y="1701000"/>
              <a:ext cx="2420640" cy="15818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2760" y="1625040"/>
                <a:ext cx="2460240" cy="173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9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액션 설정</a:t>
            </a:r>
            <a:endParaRPr lang="ko-KR" alt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48554"/>
            <a:ext cx="4686954" cy="3000794"/>
          </a:xfrm>
          <a:prstGeom prst="rect">
            <a:avLst/>
          </a:prstGeom>
        </p:spPr>
      </p:pic>
      <p:sp>
        <p:nvSpPr>
          <p:cNvPr id="11" name="Oval 10"/>
          <p:cNvSpPr/>
          <p:nvPr/>
        </p:nvSpPr>
        <p:spPr>
          <a:xfrm>
            <a:off x="3593159" y="1839229"/>
            <a:ext cx="601526" cy="6015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3" name="Oval 12"/>
          <p:cNvSpPr/>
          <p:nvPr/>
        </p:nvSpPr>
        <p:spPr>
          <a:xfrm>
            <a:off x="2574256" y="3459024"/>
            <a:ext cx="601526" cy="6015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154" y="3048951"/>
            <a:ext cx="6234173" cy="3230369"/>
          </a:xfrm>
          <a:prstGeom prst="rect">
            <a:avLst/>
          </a:prstGeom>
        </p:spPr>
      </p:pic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837594" y="4615579"/>
            <a:ext cx="5396165" cy="1816833"/>
          </a:xfrm>
        </p:spPr>
        <p:txBody>
          <a:bodyPr/>
          <a:lstStyle/>
          <a:p>
            <a:r>
              <a:rPr lang="en-US" altLang="ko-KR" dirty="0" smtClean="0"/>
              <a:t>on: [push] </a:t>
            </a:r>
            <a:br>
              <a:rPr lang="en-US" altLang="ko-KR" dirty="0" smtClean="0"/>
            </a:br>
            <a:r>
              <a:rPr lang="en-US" altLang="ko-KR" u="sng" dirty="0" smtClean="0"/>
              <a:t># push</a:t>
            </a:r>
            <a:r>
              <a:rPr lang="ko-KR" altLang="en-US" u="sng" dirty="0" smtClean="0"/>
              <a:t>를 트리거로 진행</a:t>
            </a:r>
            <a:endParaRPr lang="en-US" altLang="ko-KR" u="sng" dirty="0" smtClean="0"/>
          </a:p>
          <a:p>
            <a:r>
              <a:rPr lang="en-US" altLang="ko-KR" dirty="0" smtClean="0"/>
              <a:t>Action</a:t>
            </a:r>
            <a:r>
              <a:rPr lang="ko-KR" altLang="en-US" dirty="0" smtClean="0"/>
              <a:t>설정후 </a:t>
            </a:r>
            <a:r>
              <a:rPr lang="en-US" altLang="ko-KR" dirty="0" smtClean="0"/>
              <a:t>commit</a:t>
            </a:r>
            <a:endParaRPr lang="ko-KR" altLang="en-US" dirty="0"/>
          </a:p>
        </p:txBody>
      </p:sp>
      <p:sp>
        <p:nvSpPr>
          <p:cNvPr id="17" name="Oval 16"/>
          <p:cNvSpPr/>
          <p:nvPr/>
        </p:nvSpPr>
        <p:spPr>
          <a:xfrm>
            <a:off x="6861972" y="4174106"/>
            <a:ext cx="601526" cy="6015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5663327" y="4141135"/>
            <a:ext cx="34103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name: </a:t>
            </a:r>
            <a:r>
              <a:rPr lang="en-US" altLang="ko-KR" sz="1200" dirty="0" smtClean="0">
                <a:solidFill>
                  <a:schemeClr val="bg1"/>
                </a:solidFill>
              </a:rPr>
              <a:t>HelloWorld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on</a:t>
            </a:r>
            <a:r>
              <a:rPr lang="en-US" altLang="ko-KR" sz="1200" dirty="0">
                <a:solidFill>
                  <a:schemeClr val="bg1"/>
                </a:solidFill>
              </a:rPr>
              <a:t>: [push</a:t>
            </a:r>
            <a:r>
              <a:rPr lang="en-US" altLang="ko-KR" sz="1200" dirty="0" smtClean="0">
                <a:solidFill>
                  <a:schemeClr val="bg1"/>
                </a:solidFill>
              </a:rPr>
              <a:t>]</a:t>
            </a:r>
          </a:p>
          <a:p>
            <a:endParaRPr lang="en-US" altLang="ko-KR" sz="1200" dirty="0">
              <a:solidFill>
                <a:schemeClr val="bg1"/>
              </a:solidFill>
            </a:endParaRP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jobs: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</a:t>
            </a:r>
            <a:r>
              <a:rPr lang="en-US" altLang="ko-KR" sz="1200" dirty="0">
                <a:solidFill>
                  <a:schemeClr val="bg1"/>
                </a:solidFill>
              </a:rPr>
              <a:t>echo</a:t>
            </a:r>
            <a:r>
              <a:rPr lang="en-US" altLang="ko-KR" sz="1200" dirty="0" smtClean="0">
                <a:solidFill>
                  <a:schemeClr val="bg1"/>
                </a:solidFill>
              </a:rPr>
              <a:t>: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chemeClr val="bg1"/>
                </a:solidFill>
              </a:rPr>
              <a:t>runs-on: </a:t>
            </a:r>
            <a:r>
              <a:rPr lang="en-US" altLang="ko-KR" sz="1200" dirty="0" err="1" smtClean="0">
                <a:solidFill>
                  <a:schemeClr val="bg1"/>
                </a:solidFill>
              </a:rPr>
              <a:t>ubuntu</a:t>
            </a:r>
            <a:r>
              <a:rPr lang="en-US" altLang="ko-KR" sz="1200" dirty="0" smtClean="0">
                <a:solidFill>
                  <a:schemeClr val="bg1"/>
                </a:solidFill>
              </a:rPr>
              <a:t>-latest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steps: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</a:t>
            </a:r>
            <a:r>
              <a:rPr lang="en-US" altLang="ko-KR" sz="1200" dirty="0">
                <a:solidFill>
                  <a:schemeClr val="bg1"/>
                </a:solidFill>
              </a:rPr>
              <a:t>- name: </a:t>
            </a:r>
            <a:r>
              <a:rPr lang="en-US" altLang="ko-KR" sz="1200" dirty="0" smtClean="0">
                <a:solidFill>
                  <a:schemeClr val="bg1"/>
                </a:solidFill>
              </a:rPr>
              <a:t>hello</a:t>
            </a:r>
          </a:p>
          <a:p>
            <a:r>
              <a:rPr lang="en-US" altLang="ko-KR" sz="1200" dirty="0" smtClean="0">
                <a:solidFill>
                  <a:schemeClr val="bg1"/>
                </a:solidFill>
              </a:rPr>
              <a:t>      </a:t>
            </a:r>
            <a:r>
              <a:rPr lang="en-US" altLang="ko-KR" sz="1200" dirty="0">
                <a:solidFill>
                  <a:schemeClr val="bg1"/>
                </a:solidFill>
              </a:rPr>
              <a:t>run: </a:t>
            </a:r>
            <a:r>
              <a:rPr lang="en-US" altLang="ko-KR" sz="1200" dirty="0" smtClean="0">
                <a:solidFill>
                  <a:schemeClr val="bg1"/>
                </a:solidFill>
              </a:rPr>
              <a:t>echo </a:t>
            </a:r>
            <a:r>
              <a:rPr lang="en-US" altLang="ko-KR" sz="1200" dirty="0">
                <a:solidFill>
                  <a:schemeClr val="bg1"/>
                </a:solidFill>
              </a:rPr>
              <a:t>"Hello, </a:t>
            </a:r>
            <a:r>
              <a:rPr lang="en-US" altLang="ko-KR" sz="1200" dirty="0" err="1">
                <a:solidFill>
                  <a:schemeClr val="bg1"/>
                </a:solidFill>
              </a:rPr>
              <a:t>Github</a:t>
            </a:r>
            <a:r>
              <a:rPr lang="en-US" altLang="ko-KR" sz="1200" dirty="0">
                <a:solidFill>
                  <a:schemeClr val="bg1"/>
                </a:solidFill>
              </a:rPr>
              <a:t> Actions!"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0489092" y="2914404"/>
            <a:ext cx="601526" cy="60152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4</a:t>
            </a:r>
            <a:endParaRPr lang="ko-KR" alt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663327" y="1548000"/>
            <a:ext cx="10515600" cy="471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altLang="ko-KR" sz="2800" kern="120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ko-KR" sz="2400" kern="120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ko-KR" sz="2000" kern="120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ko-KR" sz="1800" kern="120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ko-KR" altLang="en-US" sz="1800" kern="120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액션을 설정합니다</a:t>
            </a:r>
            <a:r>
              <a:rPr lang="en-US" altLang="ko-KR" dirty="0" smtClean="0"/>
              <a:t>.</a:t>
            </a:r>
            <a:endParaRPr lang="ko-KR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5731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 - </a:t>
            </a:r>
            <a:r>
              <a:rPr lang="ko-KR" altLang="en-US" dirty="0" smtClean="0"/>
              <a:t>워크플로 확인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[Actions] </a:t>
            </a:r>
            <a:r>
              <a:rPr lang="ko-KR" altLang="en-US" dirty="0" smtClean="0"/>
              <a:t>→ </a:t>
            </a:r>
            <a:r>
              <a:rPr lang="en-US" altLang="ko-KR" b="1" dirty="0"/>
              <a:t>Create </a:t>
            </a:r>
            <a:r>
              <a:rPr lang="en-US" altLang="ko-KR" b="1" dirty="0" err="1" smtClean="0"/>
              <a:t>main.yml</a:t>
            </a:r>
            <a:r>
              <a:rPr lang="ko-KR" altLang="en-US" dirty="0"/>
              <a:t> </a:t>
            </a:r>
            <a:r>
              <a:rPr lang="ko-KR" altLang="en-US" dirty="0" smtClean="0"/>
              <a:t>→</a:t>
            </a:r>
            <a:r>
              <a:rPr lang="en-US" altLang="ko-KR" dirty="0" smtClean="0"/>
              <a:t>echo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워크플로를 확인</a:t>
            </a:r>
            <a:endParaRPr lang="en-US" altLang="ko-KR" dirty="0" smtClean="0"/>
          </a:p>
          <a:p>
            <a:r>
              <a:rPr lang="ko-KR" altLang="en-US" dirty="0" smtClean="0"/>
              <a:t>실행할 이미지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작업순서 확인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843" y="1986160"/>
            <a:ext cx="5031545" cy="444911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/>
              <p14:cNvContentPartPr/>
              <p14:nvPr/>
            </p14:nvContentPartPr>
            <p14:xfrm>
              <a:off x="8834760" y="2508840"/>
              <a:ext cx="2208600" cy="26949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13520" y="2427840"/>
                <a:ext cx="2250720" cy="28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/>
              <p14:cNvContentPartPr/>
              <p14:nvPr/>
            </p14:nvContentPartPr>
            <p14:xfrm>
              <a:off x="9286920" y="5250960"/>
              <a:ext cx="1545840" cy="19080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74680" y="5208480"/>
                <a:ext cx="15714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9377280" y="6004800"/>
              <a:ext cx="1628640" cy="2307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66840" y="5930640"/>
                <a:ext cx="165924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7048080" y="2800800"/>
              <a:ext cx="693720" cy="752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42320" y="2755440"/>
                <a:ext cx="71064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Ink 8"/>
              <p14:cNvContentPartPr/>
              <p14:nvPr/>
            </p14:nvContentPartPr>
            <p14:xfrm>
              <a:off x="7620840" y="4117680"/>
              <a:ext cx="483120" cy="5839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11840" y="4081680"/>
                <a:ext cx="501120" cy="6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481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CI - </a:t>
            </a:r>
            <a:r>
              <a:rPr lang="ko-KR" altLang="en-US" dirty="0" smtClean="0"/>
              <a:t>실습</a:t>
            </a:r>
            <a:endParaRPr lang="ko-KR" alt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 smtClean="0"/>
              <a:t>해당 경로로 이동하여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리포지터리 주소를 복사</a:t>
            </a:r>
            <a:r>
              <a:rPr lang="en-US" altLang="ko-KR" dirty="0" smtClean="0"/>
              <a:t>, add/commit/push</a:t>
            </a:r>
            <a:r>
              <a:rPr lang="ko-KR" altLang="en-US" dirty="0" smtClean="0"/>
              <a:t>하면 </a:t>
            </a:r>
            <a:r>
              <a:rPr lang="en-US" altLang="ko-KR" dirty="0"/>
              <a:t> </a:t>
            </a:r>
            <a:r>
              <a:rPr lang="ko-KR" altLang="en-US" dirty="0" smtClean="0"/>
              <a:t>성공적으로 배포되는지 확인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cd </a:t>
            </a:r>
            <a:r>
              <a:rPr lang="ko-KR" altLang="en-US" dirty="0" smtClean="0"/>
              <a:t>해당경로</a:t>
            </a:r>
            <a:endParaRPr lang="en-US" altLang="ko-KR" dirty="0" smtClean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r>
              <a:rPr lang="en-US" altLang="ko-KR" dirty="0" err="1"/>
              <a:t>git</a:t>
            </a:r>
            <a:r>
              <a:rPr lang="en-US" altLang="ko-KR" dirty="0"/>
              <a:t> remote add origin [</a:t>
            </a:r>
            <a:r>
              <a:rPr lang="ko-KR" altLang="en-US" dirty="0"/>
              <a:t>복사한 리포지토리 주소</a:t>
            </a:r>
            <a:r>
              <a:rPr lang="en-US" altLang="ko-KR" dirty="0" smtClean="0"/>
              <a:t>]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add . 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/>
              <a:t>commit -m "first </a:t>
            </a:r>
            <a:r>
              <a:rPr lang="en-US" altLang="ko-KR" dirty="0" smtClean="0"/>
              <a:t>commit“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push -u origin main</a:t>
            </a:r>
            <a:endParaRPr lang="ko-KR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1462320" y="3479400"/>
              <a:ext cx="2065680" cy="2854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54040" y="3463560"/>
                <a:ext cx="207792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/>
              <p14:cNvContentPartPr/>
              <p14:nvPr/>
            </p14:nvContentPartPr>
            <p14:xfrm>
              <a:off x="1229040" y="4240080"/>
              <a:ext cx="5932440" cy="2919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0040" y="4216680"/>
                <a:ext cx="5946840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/>
              <p14:cNvContentPartPr/>
              <p14:nvPr/>
            </p14:nvContentPartPr>
            <p14:xfrm>
              <a:off x="1303920" y="4728600"/>
              <a:ext cx="2420280" cy="35316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6720" y="4712760"/>
                <a:ext cx="243144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/>
              <p14:cNvContentPartPr/>
              <p14:nvPr/>
            </p14:nvContentPartPr>
            <p14:xfrm>
              <a:off x="1748880" y="5182920"/>
              <a:ext cx="4312080" cy="3063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40960" y="5141880"/>
                <a:ext cx="432396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/>
              <p14:cNvContentPartPr/>
              <p14:nvPr/>
            </p14:nvContentPartPr>
            <p14:xfrm>
              <a:off x="1854000" y="5766840"/>
              <a:ext cx="3354840" cy="3668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45000" y="5751000"/>
                <a:ext cx="336780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/>
              <p14:cNvContentPartPr/>
              <p14:nvPr/>
            </p14:nvContentPartPr>
            <p14:xfrm>
              <a:off x="9475200" y="3642480"/>
              <a:ext cx="701280" cy="23148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64400" y="3599280"/>
                <a:ext cx="728640" cy="242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/>
              <p14:cNvContentPartPr/>
              <p14:nvPr/>
            </p14:nvContentPartPr>
            <p14:xfrm>
              <a:off x="9611280" y="3119760"/>
              <a:ext cx="761400" cy="57708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595080" y="3074400"/>
                <a:ext cx="781560" cy="68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/>
              <p14:cNvContentPartPr/>
              <p14:nvPr/>
            </p14:nvContentPartPr>
            <p14:xfrm>
              <a:off x="9438120" y="3112920"/>
              <a:ext cx="1115280" cy="102528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24800" y="3065760"/>
                <a:ext cx="1135080" cy="11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/>
              <p14:cNvContentPartPr/>
              <p14:nvPr/>
            </p14:nvContentPartPr>
            <p14:xfrm>
              <a:off x="10048320" y="3547440"/>
              <a:ext cx="1379880" cy="801360"/>
            </p14:xfrm>
          </p:contentPart>
        </mc:Choice>
        <mc:Fallback>
          <p:pic>
            <p:nvPicPr>
              <p:cNvPr id="12" name="Ink 11"/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037520" y="3504960"/>
                <a:ext cx="1406520" cy="91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3" name="Ink 12"/>
              <p14:cNvContentPartPr/>
              <p14:nvPr/>
            </p14:nvContentPartPr>
            <p14:xfrm>
              <a:off x="11050920" y="3560760"/>
              <a:ext cx="347040" cy="862920"/>
            </p14:xfrm>
          </p:contentPart>
        </mc:Choice>
        <mc:Fallback>
          <p:pic>
            <p:nvPicPr>
              <p:cNvPr id="13" name="Ink 12"/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037960" y="3510000"/>
                <a:ext cx="377280" cy="9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4" name="Ink 13"/>
              <p14:cNvContentPartPr/>
              <p14:nvPr/>
            </p14:nvContentPartPr>
            <p14:xfrm>
              <a:off x="11164320" y="2855160"/>
              <a:ext cx="874080" cy="733320"/>
            </p14:xfrm>
          </p:contentPart>
        </mc:Choice>
        <mc:Fallback>
          <p:pic>
            <p:nvPicPr>
              <p:cNvPr id="14" name="Ink 13"/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149200" y="2796840"/>
                <a:ext cx="900000" cy="85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5" name="Ink 14"/>
              <p14:cNvContentPartPr/>
              <p14:nvPr/>
            </p14:nvContentPartPr>
            <p14:xfrm>
              <a:off x="10749240" y="2223720"/>
              <a:ext cx="468000" cy="19728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741320" y="2194200"/>
                <a:ext cx="47988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/>
              <p14:cNvContentPartPr/>
              <p14:nvPr/>
            </p14:nvContentPartPr>
            <p14:xfrm>
              <a:off x="10869840" y="2828160"/>
              <a:ext cx="151200" cy="61776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857960" y="2778840"/>
                <a:ext cx="16704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7" name="Ink 16"/>
              <p14:cNvContentPartPr/>
              <p14:nvPr/>
            </p14:nvContentPartPr>
            <p14:xfrm>
              <a:off x="10817280" y="2726280"/>
              <a:ext cx="331920" cy="39384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810800" y="2687760"/>
                <a:ext cx="3495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8" name="Ink 17"/>
              <p14:cNvContentPartPr/>
              <p14:nvPr/>
            </p14:nvContentPartPr>
            <p14:xfrm>
              <a:off x="11314800" y="2542680"/>
              <a:ext cx="377280" cy="31932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302920" y="2485800"/>
                <a:ext cx="39312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/>
              <p14:cNvContentPartPr/>
              <p14:nvPr/>
            </p14:nvContentPartPr>
            <p14:xfrm>
              <a:off x="11698920" y="2366280"/>
              <a:ext cx="128520" cy="55692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1686680" y="2335680"/>
                <a:ext cx="148320" cy="61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/>
              <p14:cNvContentPartPr/>
              <p14:nvPr/>
            </p14:nvContentPartPr>
            <p14:xfrm>
              <a:off x="11811960" y="2149200"/>
              <a:ext cx="279720" cy="76068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1800800" y="2116080"/>
                <a:ext cx="295200" cy="81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/>
              <p14:cNvContentPartPr/>
              <p14:nvPr/>
            </p14:nvContentPartPr>
            <p14:xfrm>
              <a:off x="12128760" y="4463640"/>
              <a:ext cx="22680" cy="61200"/>
            </p14:xfrm>
          </p:contentPart>
        </mc:Choice>
        <mc:Fallback>
          <p:pic>
            <p:nvPicPr>
              <p:cNvPr id="21" name="Ink 20"/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112920" y="4400280"/>
                <a:ext cx="543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/>
              <p14:cNvContentPartPr/>
              <p14:nvPr/>
            </p14:nvContentPartPr>
            <p14:xfrm>
              <a:off x="7432200" y="486360"/>
              <a:ext cx="272160" cy="882720"/>
            </p14:xfrm>
          </p:contentPart>
        </mc:Choice>
        <mc:Fallback>
          <p:pic>
            <p:nvPicPr>
              <p:cNvPr id="22" name="Ink 21"/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19600" y="450360"/>
                <a:ext cx="297720" cy="9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/>
              <p14:cNvContentPartPr/>
              <p14:nvPr/>
            </p14:nvContentPartPr>
            <p14:xfrm>
              <a:off x="7635960" y="574200"/>
              <a:ext cx="279360" cy="536760"/>
            </p14:xfrm>
          </p:contentPart>
        </mc:Choice>
        <mc:Fallback>
          <p:pic>
            <p:nvPicPr>
              <p:cNvPr id="23" name="Ink 22"/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631280" y="539280"/>
                <a:ext cx="29556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4" name="Ink 23"/>
              <p14:cNvContentPartPr/>
              <p14:nvPr/>
            </p14:nvContentPartPr>
            <p14:xfrm>
              <a:off x="7650720" y="784800"/>
              <a:ext cx="377280" cy="8856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640280" y="750960"/>
                <a:ext cx="39168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5" name="Ink 24"/>
              <p14:cNvContentPartPr/>
              <p14:nvPr/>
            </p14:nvContentPartPr>
            <p14:xfrm>
              <a:off x="8043480" y="696600"/>
              <a:ext cx="324000" cy="455400"/>
            </p14:xfrm>
          </p:contentPart>
        </mc:Choice>
        <mc:Fallback>
          <p:pic>
            <p:nvPicPr>
              <p:cNvPr id="25" name="Ink 24"/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030880" y="673560"/>
                <a:ext cx="340560" cy="53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6" name="Ink 25"/>
              <p14:cNvContentPartPr/>
              <p14:nvPr/>
            </p14:nvContentPartPr>
            <p14:xfrm>
              <a:off x="8404920" y="601560"/>
              <a:ext cx="512640" cy="333000"/>
            </p14:xfrm>
          </p:contentPart>
        </mc:Choice>
        <mc:Fallback>
          <p:pic>
            <p:nvPicPr>
              <p:cNvPr id="26" name="Ink 25"/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390520" y="583560"/>
                <a:ext cx="53244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7" name="Ink 26"/>
              <p14:cNvContentPartPr/>
              <p14:nvPr/>
            </p14:nvContentPartPr>
            <p14:xfrm>
              <a:off x="8661600" y="418680"/>
              <a:ext cx="90720" cy="889200"/>
            </p14:xfrm>
          </p:contentPart>
        </mc:Choice>
        <mc:Fallback>
          <p:pic>
            <p:nvPicPr>
              <p:cNvPr id="27" name="Ink 26"/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648640" y="384480"/>
                <a:ext cx="107640" cy="9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8" name="Ink 27"/>
              <p14:cNvContentPartPr/>
              <p14:nvPr/>
            </p14:nvContentPartPr>
            <p14:xfrm>
              <a:off x="8872560" y="662400"/>
              <a:ext cx="158400" cy="360360"/>
            </p14:xfrm>
          </p:contentPart>
        </mc:Choice>
        <mc:Fallback>
          <p:pic>
            <p:nvPicPr>
              <p:cNvPr id="28" name="Ink 27"/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861400" y="637200"/>
                <a:ext cx="173520" cy="43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9" name="Ink 28"/>
              <p14:cNvContentPartPr/>
              <p14:nvPr/>
            </p14:nvContentPartPr>
            <p14:xfrm>
              <a:off x="9061200" y="635400"/>
              <a:ext cx="120600" cy="306000"/>
            </p14:xfrm>
          </p:contentPart>
        </mc:Choice>
        <mc:Fallback>
          <p:pic>
            <p:nvPicPr>
              <p:cNvPr id="29" name="Ink 28"/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47880" y="594360"/>
                <a:ext cx="1418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0" name="Ink 29"/>
              <p14:cNvContentPartPr/>
              <p14:nvPr/>
            </p14:nvContentPartPr>
            <p14:xfrm>
              <a:off x="9038160" y="303480"/>
              <a:ext cx="196200" cy="81360"/>
            </p14:xfrm>
          </p:contentPart>
        </mc:Choice>
        <mc:Fallback>
          <p:pic>
            <p:nvPicPr>
              <p:cNvPr id="30" name="Ink 29"/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029520" y="265320"/>
                <a:ext cx="2088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1" name="Ink 30"/>
              <p14:cNvContentPartPr/>
              <p14:nvPr/>
            </p14:nvContentPartPr>
            <p14:xfrm>
              <a:off x="9128520" y="703440"/>
              <a:ext cx="362520" cy="434880"/>
            </p14:xfrm>
          </p:contentPart>
        </mc:Choice>
        <mc:Fallback>
          <p:pic>
            <p:nvPicPr>
              <p:cNvPr id="31" name="Ink 30"/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122760" y="678960"/>
                <a:ext cx="383400" cy="47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2" name="Ink 31"/>
              <p14:cNvContentPartPr/>
              <p14:nvPr/>
            </p14:nvContentPartPr>
            <p14:xfrm>
              <a:off x="9701640" y="662400"/>
              <a:ext cx="468000" cy="632160"/>
            </p14:xfrm>
          </p:contentPart>
        </mc:Choice>
        <mc:Fallback>
          <p:pic>
            <p:nvPicPr>
              <p:cNvPr id="32" name="Ink 31"/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686880" y="617400"/>
                <a:ext cx="486720" cy="6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72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 anchorCtr="0">
            <a:normAutofit/>
          </a:bodyPr>
          <a:lstStyle/>
          <a:p>
            <a: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CD</a:t>
            </a:r>
            <a:r>
              <a:rPr lang="ko-KR" altLang="en-US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실습하기</a:t>
            </a:r>
            <a: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/>
            </a:r>
            <a:br>
              <a:rPr lang="en-US" altLang="ko-KR" sz="4800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</a:br>
            <a:endParaRPr lang="ko-KR" altLang="en-US" sz="4800" dirty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altLang="ko-KR" dirty="0" err="1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argoCD</a:t>
            </a:r>
            <a:r>
              <a:rPr lang="en-US" altLang="ko-KR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 </a:t>
            </a:r>
            <a:r>
              <a:rPr lang="ko-KR" altLang="en-US" dirty="0" smtClean="0">
                <a:gradFill>
                  <a:gsLst>
                    <a:gs pos="100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실습</a:t>
            </a:r>
            <a:endParaRPr lang="en-US" altLang="ko-KR" dirty="0" smtClean="0">
              <a:gradFill>
                <a:gsLst>
                  <a:gs pos="100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4674" y="534987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한권으로 배우는 도커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&amp;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쿠버네티스 </a:t>
            </a: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/>
            </a:r>
            <a:b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</a:br>
            <a:r>
              <a:rPr lang="en-US" altLang="ko-KR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: </a:t>
            </a:r>
            <a:r>
              <a:rPr lang="ko-KR" altLang="en-US" dirty="0" smtClean="0">
                <a:gradFill>
                  <a:gsLst>
                    <a:gs pos="100000">
                      <a:schemeClr val="accent1">
                        <a:lumMod val="50000"/>
                      </a:schemeClr>
                    </a:gs>
                    <a:gs pos="100000">
                      <a:schemeClr val="accent1">
                        <a:lumMod val="45000"/>
                        <a:lumOff val="55000"/>
                      </a:schemeClr>
                    </a:gs>
                  </a:gsLst>
                  <a:lin ang="5400000" scaled="1"/>
                </a:gradFill>
                <a:latin typeface="SB 어그로 Medium" panose="02020603020101020101" pitchFamily="18" charset="-127"/>
                <a:ea typeface="SB 어그로 Medium" panose="02020603020101020101" pitchFamily="18" charset="-127"/>
              </a:rPr>
              <a:t>컨테이너 개념부터 쿠버네티스를 활용한 배포까지</a:t>
            </a:r>
            <a:endParaRPr lang="ko-KR" altLang="en-US" dirty="0">
              <a:gradFill>
                <a:gsLst>
                  <a:gs pos="10000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45000"/>
                      <a:lumOff val="55000"/>
                    </a:schemeClr>
                  </a:gs>
                </a:gsLst>
                <a:lin ang="5400000" scaled="1"/>
              </a:gradFill>
              <a:latin typeface="SB 어그로 Medium" panose="02020603020101020101" pitchFamily="18" charset="-127"/>
              <a:ea typeface="SB 어그로 Medium" panose="02020603020101020101" pitchFamily="18" charset="-127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5005080" y="3948120"/>
              <a:ext cx="2488320" cy="149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93560" y="3884040"/>
                <a:ext cx="25214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5246280" y="2916360"/>
              <a:ext cx="2382480" cy="1289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29360" y="2853720"/>
                <a:ext cx="2404440" cy="142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Ink 6"/>
              <p14:cNvContentPartPr/>
              <p14:nvPr/>
            </p14:nvContentPartPr>
            <p14:xfrm>
              <a:off x="4839120" y="2366280"/>
              <a:ext cx="3174120" cy="20412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0120" y="2296800"/>
                <a:ext cx="3202920" cy="35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Ink 7"/>
              <p14:cNvContentPartPr/>
              <p14:nvPr/>
            </p14:nvContentPartPr>
            <p14:xfrm>
              <a:off x="8623800" y="1776240"/>
              <a:ext cx="738720" cy="4546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09040" y="1759320"/>
                <a:ext cx="757800" cy="54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6175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C52BBC4-93AC-4D2A-AC08-8E9BEE43EDF1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6756</TotalTime>
  <Words>545</Words>
  <Application>Microsoft Office PowerPoint</Application>
  <PresentationFormat>Widescreen</PresentationFormat>
  <Paragraphs>153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SB 어그로 Medium</vt:lpstr>
      <vt:lpstr>맑은 고딕</vt:lpstr>
      <vt:lpstr>Arial</vt:lpstr>
      <vt:lpstr>Office Theme</vt:lpstr>
      <vt:lpstr>Ch_11 깃허브 액션과 ArgoCD를 활용한 CI/CD</vt:lpstr>
      <vt:lpstr>CI실습하기 </vt:lpstr>
      <vt:lpstr>진행내용 요약</vt:lpstr>
      <vt:lpstr>1. CI – 깃허브액션 실습</vt:lpstr>
      <vt:lpstr>1. CI - 리포지터리 생성</vt:lpstr>
      <vt:lpstr>CI – 액션 설정</vt:lpstr>
      <vt:lpstr>CI - 워크플로 확인</vt:lpstr>
      <vt:lpstr>CI - 실습</vt:lpstr>
      <vt:lpstr>CD실습하기 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  <vt:lpstr>2.CD – ArgoCD 실습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Ch_10 쿠버네티스를 활용한  웹 서비스 배포</dc:title>
  <dc:creator>David Jeong</dc:creator>
  <cp:lastModifiedBy>David Jeong</cp:lastModifiedBy>
  <cp:revision>56</cp:revision>
  <dcterms:created xsi:type="dcterms:W3CDTF">2024-11-14T12:00:45Z</dcterms:created>
  <dcterms:modified xsi:type="dcterms:W3CDTF">2024-11-30T01:32:40Z</dcterms:modified>
</cp:coreProperties>
</file>