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 autoAdjust="0"/>
    <p:restoredTop sz="81709" autoAdjust="0"/>
  </p:normalViewPr>
  <p:slideViewPr>
    <p:cSldViewPr snapToGrid="0" showGuides="1">
      <p:cViewPr varScale="1">
        <p:scale>
          <a:sx n="62" d="100"/>
          <a:sy n="62" d="100"/>
        </p:scale>
        <p:origin x="102" y="88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goproj.github.io/argo-hel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Ch_11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깃허브 액션과 </a:t>
            </a:r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ArgoCD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를 활용한 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 효율적으로 협업하기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925014" cy="4712400"/>
          </a:xfrm>
        </p:spPr>
        <p:txBody>
          <a:bodyPr/>
          <a:lstStyle/>
          <a:p>
            <a:r>
              <a:rPr lang="ko-KR" altLang="en-US" dirty="0" smtClean="0"/>
              <a:t>서비스타입 변경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patch svc </a:t>
            </a:r>
            <a:r>
              <a:rPr lang="en-US" altLang="ko-KR" dirty="0" err="1"/>
              <a:t>argo</a:t>
            </a:r>
            <a:r>
              <a:rPr lang="en-US" altLang="ko-KR" dirty="0"/>
              <a:t>-cd-1732737447-</a:t>
            </a:r>
            <a:r>
              <a:rPr lang="en-US" altLang="ko-KR" dirty="0" err="1"/>
              <a:t>argocd</a:t>
            </a:r>
            <a:r>
              <a:rPr lang="en-US" altLang="ko-KR" dirty="0"/>
              <a:t>-server -n </a:t>
            </a:r>
            <a:r>
              <a:rPr lang="en-US" altLang="ko-KR" dirty="0" err="1"/>
              <a:t>myargocd</a:t>
            </a:r>
            <a:r>
              <a:rPr lang="en-US" altLang="ko-KR" dirty="0"/>
              <a:t> -p </a:t>
            </a:r>
            <a:r>
              <a:rPr lang="en-US" altLang="ko-KR" dirty="0" smtClean="0"/>
              <a:t>‘{"</a:t>
            </a:r>
            <a:r>
              <a:rPr lang="en-US" altLang="ko-KR" dirty="0"/>
              <a:t>spec":{"type":"</a:t>
            </a:r>
            <a:r>
              <a:rPr lang="en-US" altLang="ko-KR" dirty="0" err="1"/>
              <a:t>LoadBalancer</a:t>
            </a:r>
            <a:r>
              <a:rPr lang="en-US" altLang="ko-KR" dirty="0" smtClean="0"/>
              <a:t>"}}‘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50" y="4836432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6576" y="5300420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603936" y="6091187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1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진행내용 요약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CI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Integration) : </a:t>
            </a:r>
            <a:r>
              <a:rPr lang="ko-KR" altLang="en-US" dirty="0" smtClean="0"/>
              <a:t>지속적 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CD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Deployment) : </a:t>
            </a:r>
            <a:r>
              <a:rPr lang="ko-KR" altLang="en-US" dirty="0" smtClean="0"/>
              <a:t>지속적 전달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다양한 개발자가 참여하는 프로젝트에서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코드를 통합하고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배포하는 과정을 자동화 하는 것을 알아봅시다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CI – </a:t>
            </a:r>
            <a:r>
              <a:rPr lang="ko-KR" altLang="en-US" dirty="0" smtClean="0"/>
              <a:t>깃허브액션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정상적으로 깃허브를 연결하여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진행 시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 설정하여 과정에 대해 </a:t>
            </a:r>
            <a:r>
              <a:rPr lang="ko-KR" altLang="en-US" dirty="0" smtClean="0">
                <a:solidFill>
                  <a:srgbClr val="C00000"/>
                </a:solidFill>
              </a:rPr>
              <a:t>배포 실행상태를 확인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안내를 진행합니다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Ex01</a:t>
            </a:r>
            <a:r>
              <a:rPr lang="ko-KR" altLang="en-US" dirty="0" smtClean="0"/>
              <a:t>의 도커파일을 기준으로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실습해봅시다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32" y="2882684"/>
            <a:ext cx="5474867" cy="33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365125"/>
            <a:ext cx="10515600" cy="1008000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en-US" altLang="ko-KR" dirty="0" smtClean="0"/>
              <a:t>CI - </a:t>
            </a:r>
            <a:r>
              <a:rPr lang="ko-KR" altLang="en-US" dirty="0" smtClean="0"/>
              <a:t>리포지터리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깃허브 액션을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Hello World</a:t>
            </a:r>
            <a:r>
              <a:rPr lang="ko-KR" altLang="en-US" dirty="0" smtClean="0"/>
              <a:t>를 출력하는 예시</a:t>
            </a:r>
            <a:endParaRPr lang="en-US" altLang="ko-KR" dirty="0" smtClean="0"/>
          </a:p>
          <a:p>
            <a:r>
              <a:rPr lang="ko-KR" altLang="en-US" dirty="0" smtClean="0"/>
              <a:t>액션을 </a:t>
            </a:r>
            <a:r>
              <a:rPr lang="ko-KR" altLang="en-US" dirty="0" smtClean="0"/>
              <a:t>실행할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리포지터리를 생성합니다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Rectangle 4"/>
          <p:cNvSpPr/>
          <p:nvPr/>
        </p:nvSpPr>
        <p:spPr>
          <a:xfrm>
            <a:off x="8206334" y="4713999"/>
            <a:ext cx="1445932" cy="161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47" b="762"/>
          <a:stretch/>
        </p:blipFill>
        <p:spPr>
          <a:xfrm>
            <a:off x="6669150" y="718457"/>
            <a:ext cx="5183217" cy="58652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440093" y="607857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8896499" y="1808119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0440093" y="6100092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액션 설정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8554"/>
            <a:ext cx="4686954" cy="300079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93159" y="1839229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2574256" y="345902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54" y="3048951"/>
            <a:ext cx="6234173" cy="3230369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594" y="4615579"/>
            <a:ext cx="5396165" cy="1816833"/>
          </a:xfrm>
        </p:spPr>
        <p:txBody>
          <a:bodyPr/>
          <a:lstStyle/>
          <a:p>
            <a:r>
              <a:rPr lang="en-US" altLang="ko-KR" dirty="0" smtClean="0"/>
              <a:t>on: [push] </a:t>
            </a:r>
            <a:br>
              <a:rPr lang="en-US" altLang="ko-KR" dirty="0" smtClean="0"/>
            </a:br>
            <a:r>
              <a:rPr lang="en-US" altLang="ko-KR" u="sng" dirty="0" smtClean="0"/>
              <a:t># push</a:t>
            </a:r>
            <a:r>
              <a:rPr lang="ko-KR" altLang="en-US" u="sng" dirty="0" smtClean="0"/>
              <a:t>를 트리거로 진행</a:t>
            </a:r>
            <a:endParaRPr lang="en-US" altLang="ko-KR" u="sng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설정후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861972" y="4174106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63327" y="4141135"/>
            <a:ext cx="3410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HelloWorld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on</a:t>
            </a:r>
            <a:r>
              <a:rPr lang="en-US" altLang="ko-KR" sz="1200" dirty="0">
                <a:solidFill>
                  <a:schemeClr val="bg1"/>
                </a:solidFill>
              </a:rPr>
              <a:t>: [push</a:t>
            </a:r>
            <a:r>
              <a:rPr lang="en-US" altLang="ko-KR" sz="12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jobs: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echo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runs-on: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sz="1200" dirty="0" smtClean="0">
                <a:solidFill>
                  <a:schemeClr val="bg1"/>
                </a:solidFill>
              </a:rPr>
              <a:t>-latest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steps: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- 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</a:rPr>
              <a:t>run: </a:t>
            </a:r>
            <a:r>
              <a:rPr lang="en-US" altLang="ko-KR" sz="1200" dirty="0" smtClean="0">
                <a:solidFill>
                  <a:schemeClr val="bg1"/>
                </a:solidFill>
              </a:rPr>
              <a:t>echo </a:t>
            </a:r>
            <a:r>
              <a:rPr lang="en-US" altLang="ko-KR" sz="1200" dirty="0">
                <a:solidFill>
                  <a:schemeClr val="bg1"/>
                </a:solidFill>
              </a:rPr>
              <a:t>"Hello, </a:t>
            </a:r>
            <a:r>
              <a:rPr lang="en-US" altLang="ko-KR" sz="1200" dirty="0" err="1">
                <a:solidFill>
                  <a:schemeClr val="bg1"/>
                </a:solidFill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</a:rPr>
              <a:t> Actions!"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89092" y="291440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63327" y="1548000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ko-KR" sz="2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4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0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1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액션을 설정합니다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워크플로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[Actions] </a:t>
            </a:r>
            <a:r>
              <a:rPr lang="ko-KR" altLang="en-US" dirty="0" smtClean="0"/>
              <a:t>→ </a:t>
            </a:r>
            <a:r>
              <a:rPr lang="en-US" altLang="ko-KR" b="1" dirty="0"/>
              <a:t>Create </a:t>
            </a:r>
            <a:r>
              <a:rPr lang="en-US" altLang="ko-KR" b="1" dirty="0" err="1" smtClean="0"/>
              <a:t>main.yml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워크플로를 확인</a:t>
            </a:r>
            <a:endParaRPr lang="en-US" altLang="ko-KR" dirty="0" smtClean="0"/>
          </a:p>
          <a:p>
            <a:r>
              <a:rPr lang="ko-KR" altLang="en-US" dirty="0" smtClean="0"/>
              <a:t>실행할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작업순서 확인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3" y="1986160"/>
            <a:ext cx="5031545" cy="44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해당 경로로 이동하여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리포지터리 주소를 복사</a:t>
            </a:r>
            <a:r>
              <a:rPr lang="en-US" altLang="ko-KR" dirty="0" smtClean="0"/>
              <a:t>, add/commit/push</a:t>
            </a:r>
            <a:r>
              <a:rPr lang="ko-KR" altLang="en-US" dirty="0" smtClean="0"/>
              <a:t>하면 </a:t>
            </a:r>
            <a:r>
              <a:rPr lang="en-US" altLang="ko-KR" dirty="0"/>
              <a:t> </a:t>
            </a:r>
            <a:r>
              <a:rPr lang="ko-KR" altLang="en-US" dirty="0" smtClean="0"/>
              <a:t>성공적으로 배포되는지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cd </a:t>
            </a:r>
            <a:r>
              <a:rPr lang="ko-KR" altLang="en-US" dirty="0" smtClean="0"/>
              <a:t>해당경로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[</a:t>
            </a:r>
            <a:r>
              <a:rPr lang="ko-KR" altLang="en-US" dirty="0"/>
              <a:t>복사한 리포지토리 주소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add .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 -m "first </a:t>
            </a:r>
            <a:r>
              <a:rPr lang="en-US" altLang="ko-KR" dirty="0" smtClean="0"/>
              <a:t>commit“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깃허브 액션을 통해 도커이미지를 빌드하고 실행테스트를 진행했지만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쿠버네티스를 활용한 애플리케이션 배포는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서비스는 실행되지만 배포까지 연결되지는 않은 단계 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ArgoCD</a:t>
            </a:r>
            <a:r>
              <a:rPr lang="ko-KR" altLang="en-US" dirty="0" smtClean="0"/>
              <a:t>는 쿠버네티스 애플리케이션의 자동 배포를 가능하게 해주는 오픈소스 소프트웨어임</a:t>
            </a:r>
            <a:endParaRPr lang="en-US" altLang="ko-KR" dirty="0" smtClean="0"/>
          </a:p>
          <a:p>
            <a:r>
              <a:rPr lang="en-US" altLang="ko-KR" dirty="0" err="1" smtClean="0"/>
              <a:t>ArgoCD</a:t>
            </a:r>
            <a:r>
              <a:rPr lang="ko-KR" altLang="en-US" dirty="0" smtClean="0"/>
              <a:t>를 설치하고 </a:t>
            </a:r>
            <a:r>
              <a:rPr lang="en-US" altLang="ko-KR" dirty="0" err="1" smtClean="0"/>
              <a:t>ex02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을 실행합니다</a:t>
            </a:r>
            <a:endParaRPr lang="en-US" altLang="ko-KR" dirty="0" smtClean="0"/>
          </a:p>
          <a:p>
            <a:pPr lvl="1"/>
            <a:r>
              <a:rPr lang="it-IT" altLang="ko-KR" dirty="0"/>
              <a:t> helm repo add argo </a:t>
            </a:r>
            <a:r>
              <a:rPr lang="it-IT" altLang="ko-KR" dirty="0">
                <a:hlinkClick r:id="rId2"/>
              </a:rPr>
              <a:t>https://</a:t>
            </a:r>
            <a:r>
              <a:rPr lang="it-IT" altLang="ko-KR" dirty="0" smtClean="0">
                <a:hlinkClick r:id="rId2"/>
              </a:rPr>
              <a:t>argoproj.github.io/argo-helm</a:t>
            </a:r>
            <a:endParaRPr lang="it-IT" altLang="ko-KR" dirty="0" smtClean="0"/>
          </a:p>
          <a:p>
            <a:pPr lvl="1"/>
            <a:r>
              <a:rPr lang="en-US" altLang="ko-KR" dirty="0"/>
              <a:t>helm repo </a:t>
            </a:r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/>
              <a:t>helm pull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</a:t>
            </a:r>
            <a:endParaRPr lang="it-IT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 </a:t>
            </a:r>
            <a:r>
              <a:rPr lang="en-US" altLang="ko-KR" dirty="0" err="1" smtClean="0"/>
              <a:t>xvfz</a:t>
            </a:r>
            <a:r>
              <a:rPr lang="en-US" altLang="ko-KR" dirty="0"/>
              <a:t> argo-cd-7.7.5.tgz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630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를 만들고 </a:t>
            </a:r>
            <a:r>
              <a:rPr lang="en-US" altLang="ko-KR" dirty="0" err="1" smtClean="0"/>
              <a:t>values.yaml</a:t>
            </a:r>
            <a:r>
              <a:rPr lang="ko-KR" altLang="en-US" dirty="0" smtClean="0"/>
              <a:t>을 인스톨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 err="1" smtClean="0"/>
              <a:t>argo</a:t>
            </a:r>
            <a:r>
              <a:rPr lang="en-US" altLang="ko-KR" dirty="0" smtClean="0"/>
              <a:t>-cd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create namespace </a:t>
            </a:r>
            <a:r>
              <a:rPr lang="en-US" altLang="ko-KR" dirty="0" err="1" smtClean="0"/>
              <a:t>myargocd</a:t>
            </a:r>
            <a:endParaRPr lang="en-US" altLang="ko-KR" dirty="0" smtClean="0"/>
          </a:p>
          <a:p>
            <a:pPr lvl="1"/>
            <a:r>
              <a:rPr lang="en-US" altLang="ko-KR" dirty="0"/>
              <a:t>helm install --namespace </a:t>
            </a:r>
            <a:r>
              <a:rPr lang="en-US" altLang="ko-KR" dirty="0" err="1"/>
              <a:t>myargocd</a:t>
            </a:r>
            <a:r>
              <a:rPr lang="en-US" altLang="ko-KR" dirty="0"/>
              <a:t> --generate-name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 -f </a:t>
            </a:r>
            <a:r>
              <a:rPr lang="en-US" altLang="ko-KR" dirty="0" err="1" smtClean="0"/>
              <a:t>values.yaml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 smtClean="0"/>
              <a:t>myargocd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50" y="4836432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6576" y="5300420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603936" y="6091187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00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6618</TotalTime>
  <Words>266</Words>
  <Application>Microsoft Office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SB 어그로 Medium</vt:lpstr>
      <vt:lpstr>맑은 고딕</vt:lpstr>
      <vt:lpstr>Arial</vt:lpstr>
      <vt:lpstr>Office Theme</vt:lpstr>
      <vt:lpstr>Ch_11 깃허브 액션과 ArgoCD를 활용한 CI/CD</vt:lpstr>
      <vt:lpstr>진행내용 요약</vt:lpstr>
      <vt:lpstr>1. CI – 깃허브액션 실습</vt:lpstr>
      <vt:lpstr>1. CI - 리포지터리 생성</vt:lpstr>
      <vt:lpstr>CI – 액션 설정</vt:lpstr>
      <vt:lpstr>CI - 워크플로 확인</vt:lpstr>
      <vt:lpstr>CI - 실습</vt:lpstr>
      <vt:lpstr>2.CD – ArgoCD 실습</vt:lpstr>
      <vt:lpstr>2.CD – ArgoCD 실습</vt:lpstr>
      <vt:lpstr>2.CD – ArgoCD 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44</cp:revision>
  <dcterms:created xsi:type="dcterms:W3CDTF">2024-11-14T12:00:45Z</dcterms:created>
  <dcterms:modified xsi:type="dcterms:W3CDTF">2024-11-27T20:22:49Z</dcterms:modified>
</cp:coreProperties>
</file>