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58"/>
  </p:normalViewPr>
  <p:slideViewPr>
    <p:cSldViewPr snapToGrid="0">
      <p:cViewPr varScale="1">
        <p:scale>
          <a:sx n="120" d="100"/>
          <a:sy n="120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FD096-C25D-D3AE-6CA1-1DB894103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15890D-B470-8E95-48CB-78687889F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7D4E5-D9AF-C8B7-E8FC-98D95B9C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BE8EA4-887B-5AA8-73A3-52F84AAE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8F71D7-942E-C56B-5029-9164698C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085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A9001-97B9-A731-00E5-E4603BC7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930F0-32B5-F07E-25F6-1A3A308EF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2BFB9-98ED-8BA9-4697-52D8A881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B64DAD-C3BE-8F62-7E93-8B3B61EBC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9582A0-DF89-A5F5-D5E4-9724D72D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0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0FBFBB-D879-47F9-80ED-5502877B0E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117AF-9ACC-D739-A4C5-3179D4E59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AF6500-4D77-AE17-88BE-29F59E00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174CB-0984-4CDB-0B70-539FBCE29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7B9D7-3F46-B088-ACB3-4ACADD879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98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3D0A1-4B28-8C68-835E-448E7A96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2C287F-53C2-8EFA-48F8-A25A8A3E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3B29A7-61BE-58C3-EFDC-E864773D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7B4A7-8791-EEA0-2003-4098EEBD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8B3EE-4443-A429-83E8-E58AFD78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105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B90DB-368D-2012-26C3-DE3C38C4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E31F06-050B-AA07-BCCA-FB617C3D2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333FFA-16FB-582A-5771-7526BF118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5B18F-C713-B4B2-7FC7-EFC97ED21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A312D4-8968-2FFD-9377-7EFD74815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346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8C982-6C23-1D39-8D57-DEFBFFDE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1F2397-E553-A709-B9EA-E9F5DD031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BABA1-9C0E-6D67-7F9D-9378B5533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D6D06B-7F80-E9BC-A941-8B4BCDCDE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9E139-0CC1-3088-626E-A8C9AD0B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445D73-B3E8-EF80-A329-ED401CB6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448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CCFE7-F17D-8F48-20D9-0ED0C4EE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0A1D5B-520C-1672-6109-52F8A983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191CBA-BEC3-37C2-6259-2602CE233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1A3876-3C4E-2EDD-55B4-EB04F3082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30A140-8A25-D576-18B4-1AF607D53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A002D6-ACD3-A39F-B39C-FD92A65B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CA9046-FA72-B4E2-E278-1EEDE11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647539-6E22-240C-C311-F5C10E5F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192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9E097-A326-6866-D30D-92CA22C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92415B-494C-7F6F-57C5-9891928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178DA-B4A2-BB8E-482F-B17F528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EC639D-F39F-890F-C55B-E6052B6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3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1EC083-3AAF-B7A7-B9F7-8062D90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51BE8B-E5D9-BEA3-364E-CAB7DD07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EAA25-EA9A-8111-8E37-5A84BCF34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1146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EBCE2-4FB7-3095-0D72-99A3626A4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FABF34-313C-72AD-27F7-E56116988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887A9C-0A72-F377-B042-0F1383AE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9E03B-7D36-6511-5821-FDD37AB3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B6F3B4-4FB8-1BFD-38D9-1AEF9DA10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87E5A7-0F12-1F9F-CA9A-D5846FBD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62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0C7A5-332B-154B-13AF-D635AFEC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98A778-E9FB-EBA5-EEA6-BB409DC69A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B6DA1-CFF2-B6FB-1C7F-16A12D5A33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355627-029B-6C3E-2ABF-B94189D1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85AE5-954B-A2F0-CB7B-6C78522D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C9A4D8-004A-89DC-A9B1-D51C2033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357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DDB61C8-A32D-A78E-301B-EB9F9B18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A21E12-C9C7-8AF8-0FFE-CA7CF246C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0031CD-7B65-B7C7-F10D-4434323B5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0CB225-08ED-3242-B1E5-E27BC5C8144B}" type="datetimeFigureOut">
              <a:rPr kumimoji="1" lang="ko-KR" altLang="en-US" smtClean="0"/>
              <a:t>2025. 6. 28.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D0B33D-AD7B-D67B-4F6E-A032FD21C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334FD-1852-2E60-3B02-BB505B27C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6DF388-C7A6-664E-82BC-0AB269442CF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77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C35E156-4767-5CB9-39F2-383E2008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44" y="312453"/>
            <a:ext cx="11459174" cy="63721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9BAF227-7336-8B60-13C4-4C78C0090D3E}"/>
              </a:ext>
            </a:extLst>
          </p:cNvPr>
          <p:cNvSpPr/>
          <p:nvPr/>
        </p:nvSpPr>
        <p:spPr>
          <a:xfrm>
            <a:off x="2107324" y="1485563"/>
            <a:ext cx="194442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4828A-494E-492A-D751-97C8E0FC91ED}"/>
              </a:ext>
            </a:extLst>
          </p:cNvPr>
          <p:cNvSpPr/>
          <p:nvPr/>
        </p:nvSpPr>
        <p:spPr>
          <a:xfrm>
            <a:off x="3957146" y="1487214"/>
            <a:ext cx="194442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493DD91-0C1F-ACDD-14F5-E864C4F2191B}"/>
              </a:ext>
            </a:extLst>
          </p:cNvPr>
          <p:cNvSpPr/>
          <p:nvPr/>
        </p:nvSpPr>
        <p:spPr>
          <a:xfrm>
            <a:off x="5806968" y="1485562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3454F4-9F7A-6A1A-427E-D88C11B417C4}"/>
              </a:ext>
            </a:extLst>
          </p:cNvPr>
          <p:cNvSpPr/>
          <p:nvPr/>
        </p:nvSpPr>
        <p:spPr>
          <a:xfrm>
            <a:off x="9580182" y="1485561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5A89AAE-761A-F61B-500B-8F3007AB27E6}"/>
              </a:ext>
            </a:extLst>
          </p:cNvPr>
          <p:cNvSpPr/>
          <p:nvPr/>
        </p:nvSpPr>
        <p:spPr>
          <a:xfrm>
            <a:off x="11430003" y="1485561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0CC5E07-4843-59FB-6608-98AE5AE38C52}"/>
              </a:ext>
            </a:extLst>
          </p:cNvPr>
          <p:cNvSpPr/>
          <p:nvPr/>
        </p:nvSpPr>
        <p:spPr>
          <a:xfrm>
            <a:off x="3967658" y="4570347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8D3D081-3161-E6DF-4F3A-7E0ACEB655D5}"/>
              </a:ext>
            </a:extLst>
          </p:cNvPr>
          <p:cNvSpPr/>
          <p:nvPr/>
        </p:nvSpPr>
        <p:spPr>
          <a:xfrm>
            <a:off x="7704086" y="4086871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7BB44D-9A87-B8F9-A36F-B577E081F36E}"/>
              </a:ext>
            </a:extLst>
          </p:cNvPr>
          <p:cNvSpPr/>
          <p:nvPr/>
        </p:nvSpPr>
        <p:spPr>
          <a:xfrm>
            <a:off x="11430002" y="4804876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CB7290-70C6-E649-0FC8-321BE08373F9}"/>
              </a:ext>
            </a:extLst>
          </p:cNvPr>
          <p:cNvSpPr/>
          <p:nvPr/>
        </p:nvSpPr>
        <p:spPr>
          <a:xfrm>
            <a:off x="5822125" y="4321398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E3765D-484B-FE28-9E20-CCA54BE5C2D3}"/>
              </a:ext>
            </a:extLst>
          </p:cNvPr>
          <p:cNvSpPr/>
          <p:nvPr/>
        </p:nvSpPr>
        <p:spPr>
          <a:xfrm>
            <a:off x="2110501" y="4106057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B968C50-6174-B79B-B813-6B41EFEE1F61}"/>
              </a:ext>
            </a:extLst>
          </p:cNvPr>
          <p:cNvSpPr/>
          <p:nvPr/>
        </p:nvSpPr>
        <p:spPr>
          <a:xfrm>
            <a:off x="9556856" y="4577437"/>
            <a:ext cx="194441" cy="234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6946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/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Macintosh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5</cp:revision>
  <dcterms:created xsi:type="dcterms:W3CDTF">2024-11-22T22:57:47Z</dcterms:created>
  <dcterms:modified xsi:type="dcterms:W3CDTF">2025-06-28T01:36:50Z</dcterms:modified>
</cp:coreProperties>
</file>