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</p:sldIdLst>
  <p:sldSz cy="5143500" cx="9144000"/>
  <p:notesSz cx="6858000" cy="9144000"/>
  <p:embeddedFontLst>
    <p:embeddedFont>
      <p:font typeface="Hammersmith One"/>
      <p:regular r:id="rId77"/>
    </p:embeddedFont>
    <p:embeddedFont>
      <p:font typeface="Glass Antiqua"/>
      <p:regular r:id="rId78"/>
    </p:embeddedFont>
    <p:embeddedFont>
      <p:font typeface="Manjari"/>
      <p:regular r:id="rId79"/>
      <p:bold r:id="rId8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1" roundtripDataSignature="AMtx7mh1SlU8WxeCu/u8CJ3PAjrzdZU2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80" Type="http://schemas.openxmlformats.org/officeDocument/2006/relationships/font" Target="fonts/Manjari-bold.fntdata"/><Relationship Id="rId81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31" Type="http://schemas.openxmlformats.org/officeDocument/2006/relationships/slide" Target="slides/slide27.xml"/><Relationship Id="rId75" Type="http://schemas.openxmlformats.org/officeDocument/2006/relationships/slide" Target="slides/slide71.xml"/><Relationship Id="rId30" Type="http://schemas.openxmlformats.org/officeDocument/2006/relationships/slide" Target="slides/slide26.xml"/><Relationship Id="rId74" Type="http://schemas.openxmlformats.org/officeDocument/2006/relationships/slide" Target="slides/slide70.xml"/><Relationship Id="rId33" Type="http://schemas.openxmlformats.org/officeDocument/2006/relationships/slide" Target="slides/slide29.xml"/><Relationship Id="rId77" Type="http://schemas.openxmlformats.org/officeDocument/2006/relationships/font" Target="fonts/HammersmithOne-regular.fntdata"/><Relationship Id="rId32" Type="http://schemas.openxmlformats.org/officeDocument/2006/relationships/slide" Target="slides/slide28.xml"/><Relationship Id="rId76" Type="http://schemas.openxmlformats.org/officeDocument/2006/relationships/slide" Target="slides/slide72.xml"/><Relationship Id="rId35" Type="http://schemas.openxmlformats.org/officeDocument/2006/relationships/slide" Target="slides/slide31.xml"/><Relationship Id="rId79" Type="http://schemas.openxmlformats.org/officeDocument/2006/relationships/font" Target="fonts/Manjari-regular.fntdata"/><Relationship Id="rId34" Type="http://schemas.openxmlformats.org/officeDocument/2006/relationships/slide" Target="slides/slide30.xml"/><Relationship Id="rId78" Type="http://schemas.openxmlformats.org/officeDocument/2006/relationships/font" Target="fonts/GlassAntiqua-regular.fntdata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slide" Target="slides/slide62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68" Type="http://schemas.openxmlformats.org/officeDocument/2006/relationships/slide" Target="slides/slide64.xml"/><Relationship Id="rId23" Type="http://schemas.openxmlformats.org/officeDocument/2006/relationships/slide" Target="slides/slide19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slide" Target="slides/slide6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5" name="Google Shape;41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0" name="Google Shape;4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62cec8397e_0_2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4" name="Google Shape;454;g262cec8397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6" name="Google Shape;47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6" name="Google Shape;4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9" name="Google Shape;50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0" name="Google Shape;52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5" name="Google Shape;5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5" name="Google Shape;62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4" name="Google Shape;63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9" name="Google Shape;64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6" name="Google Shape;65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1" name="Google Shape;66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8" name="Google Shape;66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6" name="Google Shape;6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2" name="Google Shape;6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2" name="Google Shape;69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8" name="Google Shape;708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0" name="Google Shape;730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2" name="Google Shape;75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4" name="Google Shape;77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8" name="Google Shape;81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0" name="Google Shape;850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4" name="Google Shape;884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7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9" name="Google Shape;919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4" name="Google Shape;95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7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9" name="Google Shape;9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4" name="Google Shape;1024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7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9" name="Google Shape;105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4" name="Google Shape;109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2" name="Google Shape;1102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8" name="Google Shape;1108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7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262cec8397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9" name="Google Shape;1129;g262cec8397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0" name="Google Shape;1150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3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4" name="Google Shape;1194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5" name="Google Shape;1195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0" name="Google Shape;1240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5" name="Shape 1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6" name="Google Shape;1286;p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7" name="Google Shape;1287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4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5" name="Google Shape;1335;p5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6" name="Google Shape;1336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g262cec8397e_0_2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1" name="Google Shape;1381;g262cec8397e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" name="Google Shape;1398;p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9" name="Google Shape;1399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4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6" name="Google Shape;1406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6" name="Google Shape;1416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p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9" name="Google Shape;1449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0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6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2" name="Google Shape;148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7" name="Shape 1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8" name="Google Shape;1488;p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9" name="Google Shape;1489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7" name="Google Shape;149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7" name="Google Shape;1507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5" name="Shape 1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6" name="Google Shape;1516;p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7" name="Google Shape;1517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7" name="Google Shape;1527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5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7" name="Google Shape;1537;p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6" name="Google Shape;1546;p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3" name="Shape 1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4" name="Google Shape;1554;p6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5" name="Google Shape;1555;p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6" name="Google Shape;3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62cec8397e_0_2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g262cec8397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5.xml"/><Relationship Id="rId3" Type="http://schemas.openxmlformats.org/officeDocument/2006/relationships/slide" Target="/ppt/slides/slide30.xml"/><Relationship Id="rId4" Type="http://schemas.openxmlformats.org/officeDocument/2006/relationships/slide" Target="/ppt/slides/slide5.xml"/><Relationship Id="rId5" Type="http://schemas.openxmlformats.org/officeDocument/2006/relationships/slide" Target="/ppt/slides/slide30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71"/>
          <p:cNvSpPr/>
          <p:nvPr/>
        </p:nvSpPr>
        <p:spPr>
          <a:xfrm flipH="1" rot="10800000">
            <a:off x="-1411582" y="-1157400"/>
            <a:ext cx="4436782" cy="3714342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71"/>
          <p:cNvSpPr/>
          <p:nvPr/>
        </p:nvSpPr>
        <p:spPr>
          <a:xfrm>
            <a:off x="1062825" y="3370500"/>
            <a:ext cx="775608" cy="1012954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71"/>
          <p:cNvSpPr/>
          <p:nvPr/>
        </p:nvSpPr>
        <p:spPr>
          <a:xfrm>
            <a:off x="7605425" y="342175"/>
            <a:ext cx="2052600" cy="2052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" name="Google Shape;12;p71"/>
          <p:cNvGrpSpPr/>
          <p:nvPr/>
        </p:nvGrpSpPr>
        <p:grpSpPr>
          <a:xfrm>
            <a:off x="6412578" y="-640069"/>
            <a:ext cx="1962482" cy="1953285"/>
            <a:chOff x="386328" y="2672681"/>
            <a:chExt cx="1962482" cy="1953285"/>
          </a:xfrm>
        </p:grpSpPr>
        <p:sp>
          <p:nvSpPr>
            <p:cNvPr id="13" name="Google Shape;13;p71"/>
            <p:cNvSpPr/>
            <p:nvPr/>
          </p:nvSpPr>
          <p:spPr>
            <a:xfrm>
              <a:off x="602590" y="3031586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71"/>
            <p:cNvSpPr/>
            <p:nvPr/>
          </p:nvSpPr>
          <p:spPr>
            <a:xfrm>
              <a:off x="386328" y="2672681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71"/>
            <p:cNvSpPr/>
            <p:nvPr/>
          </p:nvSpPr>
          <p:spPr>
            <a:xfrm>
              <a:off x="795817" y="2846396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71"/>
            <p:cNvSpPr/>
            <p:nvPr/>
          </p:nvSpPr>
          <p:spPr>
            <a:xfrm>
              <a:off x="906269" y="2679600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71"/>
            <p:cNvSpPr/>
            <p:nvPr/>
          </p:nvSpPr>
          <p:spPr>
            <a:xfrm>
              <a:off x="1314642" y="2672681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71"/>
            <p:cNvSpPr/>
            <p:nvPr/>
          </p:nvSpPr>
          <p:spPr>
            <a:xfrm>
              <a:off x="1724131" y="2785411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71"/>
            <p:cNvSpPr/>
            <p:nvPr/>
          </p:nvSpPr>
          <p:spPr>
            <a:xfrm>
              <a:off x="1874810" y="2808447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71"/>
            <p:cNvSpPr/>
            <p:nvPr/>
          </p:nvSpPr>
          <p:spPr>
            <a:xfrm>
              <a:off x="451868" y="3289279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71"/>
            <p:cNvSpPr/>
            <p:nvPr/>
          </p:nvSpPr>
          <p:spPr>
            <a:xfrm>
              <a:off x="516292" y="3153513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71"/>
            <p:cNvSpPr/>
            <p:nvPr/>
          </p:nvSpPr>
          <p:spPr>
            <a:xfrm>
              <a:off x="704963" y="2940732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71"/>
            <p:cNvSpPr/>
            <p:nvPr/>
          </p:nvSpPr>
          <p:spPr>
            <a:xfrm>
              <a:off x="1113335" y="2940732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71"/>
            <p:cNvSpPr/>
            <p:nvPr/>
          </p:nvSpPr>
          <p:spPr>
            <a:xfrm>
              <a:off x="1522825" y="2940732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71"/>
            <p:cNvSpPr/>
            <p:nvPr/>
          </p:nvSpPr>
          <p:spPr>
            <a:xfrm>
              <a:off x="1931197" y="2975243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71"/>
            <p:cNvSpPr/>
            <p:nvPr/>
          </p:nvSpPr>
          <p:spPr>
            <a:xfrm>
              <a:off x="389766" y="3559565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71"/>
            <p:cNvSpPr/>
            <p:nvPr/>
          </p:nvSpPr>
          <p:spPr>
            <a:xfrm>
              <a:off x="497897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71"/>
            <p:cNvSpPr/>
            <p:nvPr/>
          </p:nvSpPr>
          <p:spPr>
            <a:xfrm>
              <a:off x="906269" y="3303075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71"/>
            <p:cNvSpPr/>
            <p:nvPr/>
          </p:nvSpPr>
          <p:spPr>
            <a:xfrm>
              <a:off x="1314642" y="3303075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71"/>
            <p:cNvSpPr/>
            <p:nvPr/>
          </p:nvSpPr>
          <p:spPr>
            <a:xfrm>
              <a:off x="1724131" y="3301915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71"/>
            <p:cNvSpPr/>
            <p:nvPr/>
          </p:nvSpPr>
          <p:spPr>
            <a:xfrm>
              <a:off x="2132503" y="3301915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71"/>
            <p:cNvSpPr/>
            <p:nvPr/>
          </p:nvSpPr>
          <p:spPr>
            <a:xfrm>
              <a:off x="395525" y="3644703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71"/>
            <p:cNvSpPr/>
            <p:nvPr/>
          </p:nvSpPr>
          <p:spPr>
            <a:xfrm>
              <a:off x="704963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71"/>
            <p:cNvSpPr/>
            <p:nvPr/>
          </p:nvSpPr>
          <p:spPr>
            <a:xfrm>
              <a:off x="1113335" y="36447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71"/>
            <p:cNvSpPr/>
            <p:nvPr/>
          </p:nvSpPr>
          <p:spPr>
            <a:xfrm>
              <a:off x="1522825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71"/>
            <p:cNvSpPr/>
            <p:nvPr/>
          </p:nvSpPr>
          <p:spPr>
            <a:xfrm>
              <a:off x="1931197" y="36447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71"/>
            <p:cNvSpPr/>
            <p:nvPr/>
          </p:nvSpPr>
          <p:spPr>
            <a:xfrm>
              <a:off x="2339569" y="3728681"/>
              <a:ext cx="6919" cy="10401"/>
            </a:xfrm>
            <a:custGeom>
              <a:rect b="b" l="l" r="r" t="t"/>
              <a:pathLst>
                <a:path extrusionOk="0" h="242" w="161">
                  <a:moveTo>
                    <a:pt x="81" y="1"/>
                  </a:moveTo>
                  <a:lnTo>
                    <a:pt x="0" y="161"/>
                  </a:lnTo>
                  <a:lnTo>
                    <a:pt x="134" y="241"/>
                  </a:lnTo>
                  <a:cubicBezTo>
                    <a:pt x="134" y="161"/>
                    <a:pt x="134" y="108"/>
                    <a:pt x="161" y="27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71"/>
            <p:cNvSpPr/>
            <p:nvPr/>
          </p:nvSpPr>
          <p:spPr>
            <a:xfrm>
              <a:off x="497897" y="4010528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71"/>
            <p:cNvSpPr/>
            <p:nvPr/>
          </p:nvSpPr>
          <p:spPr>
            <a:xfrm>
              <a:off x="906269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71"/>
            <p:cNvSpPr/>
            <p:nvPr/>
          </p:nvSpPr>
          <p:spPr>
            <a:xfrm>
              <a:off x="1314642" y="401052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71"/>
            <p:cNvSpPr/>
            <p:nvPr/>
          </p:nvSpPr>
          <p:spPr>
            <a:xfrm>
              <a:off x="1724131" y="401052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71"/>
            <p:cNvSpPr/>
            <p:nvPr/>
          </p:nvSpPr>
          <p:spPr>
            <a:xfrm>
              <a:off x="2132503" y="4095623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71"/>
            <p:cNvSpPr/>
            <p:nvPr/>
          </p:nvSpPr>
          <p:spPr>
            <a:xfrm>
              <a:off x="890153" y="4437294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71"/>
            <p:cNvSpPr/>
            <p:nvPr/>
          </p:nvSpPr>
          <p:spPr>
            <a:xfrm>
              <a:off x="855642" y="4352156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71"/>
            <p:cNvSpPr/>
            <p:nvPr/>
          </p:nvSpPr>
          <p:spPr>
            <a:xfrm>
              <a:off x="1113335" y="4352156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71"/>
            <p:cNvSpPr/>
            <p:nvPr/>
          </p:nvSpPr>
          <p:spPr>
            <a:xfrm>
              <a:off x="1522825" y="4352156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71"/>
            <p:cNvSpPr/>
            <p:nvPr/>
          </p:nvSpPr>
          <p:spPr>
            <a:xfrm>
              <a:off x="1931197" y="4437294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" name="Google Shape;48;p71"/>
          <p:cNvSpPr/>
          <p:nvPr/>
        </p:nvSpPr>
        <p:spPr>
          <a:xfrm>
            <a:off x="-125" y="4599425"/>
            <a:ext cx="9144321" cy="595550"/>
          </a:xfrm>
          <a:custGeom>
            <a:rect b="b" l="l" r="r" t="t"/>
            <a:pathLst>
              <a:path extrusionOk="0" h="23822" w="287196">
                <a:moveTo>
                  <a:pt x="1" y="0"/>
                </a:moveTo>
                <a:lnTo>
                  <a:pt x="1" y="23822"/>
                </a:lnTo>
                <a:lnTo>
                  <a:pt x="287196" y="23822"/>
                </a:lnTo>
                <a:lnTo>
                  <a:pt x="28719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71"/>
          <p:cNvSpPr txBox="1"/>
          <p:nvPr>
            <p:ph type="ctrTitle"/>
          </p:nvPr>
        </p:nvSpPr>
        <p:spPr>
          <a:xfrm>
            <a:off x="1283094" y="1290750"/>
            <a:ext cx="65778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b="1" sz="5500">
                <a:solidFill>
                  <a:srgbClr val="80686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0" name="Google Shape;50;p71"/>
          <p:cNvSpPr txBox="1"/>
          <p:nvPr>
            <p:ph idx="1" type="subTitle"/>
          </p:nvPr>
        </p:nvSpPr>
        <p:spPr>
          <a:xfrm>
            <a:off x="1283100" y="3394625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500">
                <a:latin typeface="Manjari"/>
                <a:ea typeface="Manjari"/>
                <a:cs typeface="Manjari"/>
                <a:sym typeface="Manjar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6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80"/>
          <p:cNvSpPr/>
          <p:nvPr/>
        </p:nvSpPr>
        <p:spPr>
          <a:xfrm rot="-2187687">
            <a:off x="6997415" y="2824325"/>
            <a:ext cx="1938838" cy="3305612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80"/>
          <p:cNvSpPr/>
          <p:nvPr/>
        </p:nvSpPr>
        <p:spPr>
          <a:xfrm rot="1855510">
            <a:off x="2523490" y="193756"/>
            <a:ext cx="4979106" cy="4104445"/>
          </a:xfrm>
          <a:custGeom>
            <a:rect b="b" l="l" r="r" t="t"/>
            <a:pathLst>
              <a:path extrusionOk="0" h="48836" w="59243">
                <a:moveTo>
                  <a:pt x="27153" y="9007"/>
                </a:moveTo>
                <a:cubicBezTo>
                  <a:pt x="33591" y="9007"/>
                  <a:pt x="31990" y="9240"/>
                  <a:pt x="38094" y="5071"/>
                </a:cubicBezTo>
                <a:cubicBezTo>
                  <a:pt x="44232" y="901"/>
                  <a:pt x="51737" y="0"/>
                  <a:pt x="55473" y="5071"/>
                </a:cubicBezTo>
                <a:cubicBezTo>
                  <a:pt x="59243" y="10108"/>
                  <a:pt x="46800" y="16346"/>
                  <a:pt x="46767" y="22483"/>
                </a:cubicBezTo>
                <a:cubicBezTo>
                  <a:pt x="46734" y="28621"/>
                  <a:pt x="48768" y="48835"/>
                  <a:pt x="28354" y="48835"/>
                </a:cubicBezTo>
                <a:cubicBezTo>
                  <a:pt x="7939" y="48835"/>
                  <a:pt x="0" y="22583"/>
                  <a:pt x="8973" y="14011"/>
                </a:cubicBezTo>
                <a:cubicBezTo>
                  <a:pt x="17946" y="5471"/>
                  <a:pt x="20715" y="9007"/>
                  <a:pt x="27153" y="900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80"/>
          <p:cNvSpPr/>
          <p:nvPr/>
        </p:nvSpPr>
        <p:spPr>
          <a:xfrm flipH="1" rot="10800000">
            <a:off x="242450" y="2888462"/>
            <a:ext cx="1774800" cy="17748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80"/>
          <p:cNvGrpSpPr/>
          <p:nvPr/>
        </p:nvGrpSpPr>
        <p:grpSpPr>
          <a:xfrm flipH="1" rot="10800000">
            <a:off x="955516" y="2266845"/>
            <a:ext cx="1696762" cy="1688828"/>
            <a:chOff x="2414491" y="671177"/>
            <a:chExt cx="1830972" cy="1822411"/>
          </a:xfrm>
        </p:grpSpPr>
        <p:sp>
          <p:nvSpPr>
            <p:cNvPr id="275" name="Google Shape;275;p80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80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80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80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80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80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80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80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80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80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80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80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80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80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80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80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80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80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80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80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80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80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80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80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80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80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80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80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80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80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80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80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80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80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9" name="Google Shape;309;p80"/>
          <p:cNvSpPr/>
          <p:nvPr/>
        </p:nvSpPr>
        <p:spPr>
          <a:xfrm rot="-7977683">
            <a:off x="6033949" y="548625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80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11" name="Google Shape;311;p80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6">
  <p:cSld name="CUSTOM_37_1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81"/>
          <p:cNvSpPr/>
          <p:nvPr/>
        </p:nvSpPr>
        <p:spPr>
          <a:xfrm rot="-4971949">
            <a:off x="6499451" y="687059"/>
            <a:ext cx="4547689" cy="4131091"/>
          </a:xfrm>
          <a:custGeom>
            <a:rect b="b" l="l" r="r" t="t"/>
            <a:pathLst>
              <a:path extrusionOk="0" h="59210" w="65181">
                <a:moveTo>
                  <a:pt x="23617" y="9808"/>
                </a:moveTo>
                <a:cubicBezTo>
                  <a:pt x="25785" y="15712"/>
                  <a:pt x="27153" y="21883"/>
                  <a:pt x="35092" y="17079"/>
                </a:cubicBezTo>
                <a:cubicBezTo>
                  <a:pt x="42998" y="12309"/>
                  <a:pt x="55740" y="12376"/>
                  <a:pt x="59276" y="17546"/>
                </a:cubicBezTo>
                <a:cubicBezTo>
                  <a:pt x="62812" y="22717"/>
                  <a:pt x="56140" y="30055"/>
                  <a:pt x="55940" y="36393"/>
                </a:cubicBezTo>
                <a:cubicBezTo>
                  <a:pt x="55740" y="42731"/>
                  <a:pt x="65180" y="49603"/>
                  <a:pt x="57741" y="54406"/>
                </a:cubicBezTo>
                <a:cubicBezTo>
                  <a:pt x="50303" y="59210"/>
                  <a:pt x="31556" y="57108"/>
                  <a:pt x="33224" y="47535"/>
                </a:cubicBezTo>
                <a:cubicBezTo>
                  <a:pt x="34892" y="37928"/>
                  <a:pt x="25719" y="35026"/>
                  <a:pt x="17579" y="31256"/>
                </a:cubicBezTo>
                <a:cubicBezTo>
                  <a:pt x="9440" y="27520"/>
                  <a:pt x="0" y="13744"/>
                  <a:pt x="7706" y="6872"/>
                </a:cubicBezTo>
                <a:cubicBezTo>
                  <a:pt x="15411" y="1"/>
                  <a:pt x="21449" y="3870"/>
                  <a:pt x="23617" y="980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81"/>
          <p:cNvSpPr/>
          <p:nvPr/>
        </p:nvSpPr>
        <p:spPr>
          <a:xfrm rot="9475593">
            <a:off x="-1974698" y="-446077"/>
            <a:ext cx="4047145" cy="2489949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81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6" name="Google Shape;316;p81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●"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○"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naheim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7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2"/>
          <p:cNvSpPr/>
          <p:nvPr/>
        </p:nvSpPr>
        <p:spPr>
          <a:xfrm>
            <a:off x="7233675" y="-730075"/>
            <a:ext cx="3030078" cy="3486687"/>
          </a:xfrm>
          <a:custGeom>
            <a:rect b="b" l="l" r="r" t="t"/>
            <a:pathLst>
              <a:path extrusionOk="0" h="83294" w="72386">
                <a:moveTo>
                  <a:pt x="50403" y="3137"/>
                </a:moveTo>
                <a:cubicBezTo>
                  <a:pt x="56941" y="6272"/>
                  <a:pt x="64246" y="10108"/>
                  <a:pt x="60711" y="17614"/>
                </a:cubicBezTo>
                <a:cubicBezTo>
                  <a:pt x="57175" y="25119"/>
                  <a:pt x="44632" y="42031"/>
                  <a:pt x="52938" y="45433"/>
                </a:cubicBezTo>
                <a:cubicBezTo>
                  <a:pt x="61211" y="48803"/>
                  <a:pt x="72386" y="48302"/>
                  <a:pt x="71885" y="57942"/>
                </a:cubicBezTo>
                <a:cubicBezTo>
                  <a:pt x="71351" y="67583"/>
                  <a:pt x="54640" y="83294"/>
                  <a:pt x="40096" y="76189"/>
                </a:cubicBezTo>
                <a:cubicBezTo>
                  <a:pt x="25552" y="69084"/>
                  <a:pt x="35359" y="53839"/>
                  <a:pt x="20982" y="50137"/>
                </a:cubicBezTo>
                <a:cubicBezTo>
                  <a:pt x="6605" y="46434"/>
                  <a:pt x="1" y="20916"/>
                  <a:pt x="6939" y="13477"/>
                </a:cubicBezTo>
                <a:cubicBezTo>
                  <a:pt x="13877" y="6039"/>
                  <a:pt x="43865" y="1"/>
                  <a:pt x="50403" y="313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2"/>
          <p:cNvSpPr/>
          <p:nvPr/>
        </p:nvSpPr>
        <p:spPr>
          <a:xfrm rot="2540379">
            <a:off x="-721411" y="3502530"/>
            <a:ext cx="2268525" cy="1945325"/>
          </a:xfrm>
          <a:custGeom>
            <a:rect b="b" l="l" r="r" t="t"/>
            <a:pathLst>
              <a:path extrusionOk="0" h="34326" w="40029">
                <a:moveTo>
                  <a:pt x="7939" y="1669"/>
                </a:moveTo>
                <a:cubicBezTo>
                  <a:pt x="12943" y="3370"/>
                  <a:pt x="11275" y="10875"/>
                  <a:pt x="18780" y="8040"/>
                </a:cubicBezTo>
                <a:cubicBezTo>
                  <a:pt x="26286" y="5238"/>
                  <a:pt x="30722" y="3770"/>
                  <a:pt x="35392" y="8040"/>
                </a:cubicBezTo>
                <a:cubicBezTo>
                  <a:pt x="40029" y="12343"/>
                  <a:pt x="29621" y="14411"/>
                  <a:pt x="33991" y="20682"/>
                </a:cubicBezTo>
                <a:cubicBezTo>
                  <a:pt x="38361" y="26920"/>
                  <a:pt x="27520" y="34325"/>
                  <a:pt x="19814" y="30523"/>
                </a:cubicBezTo>
                <a:cubicBezTo>
                  <a:pt x="12109" y="26720"/>
                  <a:pt x="4937" y="23851"/>
                  <a:pt x="2502" y="16613"/>
                </a:cubicBezTo>
                <a:cubicBezTo>
                  <a:pt x="0" y="9207"/>
                  <a:pt x="2936" y="1"/>
                  <a:pt x="7939" y="16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72"/>
          <p:cNvSpPr txBox="1"/>
          <p:nvPr>
            <p:ph idx="1" type="subTitle"/>
          </p:nvPr>
        </p:nvSpPr>
        <p:spPr>
          <a:xfrm>
            <a:off x="39057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2" type="subTitle"/>
          </p:nvPr>
        </p:nvSpPr>
        <p:spPr>
          <a:xfrm>
            <a:off x="1391100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7" name="Google Shape;57;p72">
            <a:hlinkClick action="ppaction://hlinksldjump" r:id="rId2"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8" name="Google Shape;58;p72"/>
          <p:cNvSpPr txBox="1"/>
          <p:nvPr>
            <p:ph idx="4" type="subTitle"/>
          </p:nvPr>
        </p:nvSpPr>
        <p:spPr>
          <a:xfrm>
            <a:off x="39057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59" name="Google Shape;59;p72">
            <a:hlinkClick action="ppaction://hlinksldjump" r:id="rId3"/>
          </p:cNvPr>
          <p:cNvSpPr txBox="1"/>
          <p:nvPr>
            <p:ph idx="5" type="subTitle"/>
          </p:nvPr>
        </p:nvSpPr>
        <p:spPr>
          <a:xfrm>
            <a:off x="13911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0" name="Google Shape;60;p72"/>
          <p:cNvSpPr txBox="1"/>
          <p:nvPr>
            <p:ph idx="6" type="subTitle"/>
          </p:nvPr>
        </p:nvSpPr>
        <p:spPr>
          <a:xfrm>
            <a:off x="3905700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1" name="Google Shape;61;p72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2"/>
          <p:cNvSpPr txBox="1"/>
          <p:nvPr>
            <p:ph idx="8" type="subTitle"/>
          </p:nvPr>
        </p:nvSpPr>
        <p:spPr>
          <a:xfrm>
            <a:off x="39057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2">
            <a:hlinkClick action="ppaction://hlinksldjump" r:id="rId4"/>
          </p:cNvPr>
          <p:cNvSpPr txBox="1"/>
          <p:nvPr>
            <p:ph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72"/>
          <p:cNvSpPr txBox="1"/>
          <p:nvPr>
            <p:ph idx="13" type="title"/>
          </p:nvPr>
        </p:nvSpPr>
        <p:spPr>
          <a:xfrm>
            <a:off x="3314700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5" name="Google Shape;65;p72">
            <a:hlinkClick action="ppaction://hlinksldjump" r:id="rId5"/>
          </p:cNvPr>
          <p:cNvSpPr txBox="1"/>
          <p:nvPr>
            <p:ph idx="14" type="title"/>
          </p:nvPr>
        </p:nvSpPr>
        <p:spPr>
          <a:xfrm>
            <a:off x="79217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6" name="Google Shape;66;p72"/>
          <p:cNvSpPr txBox="1"/>
          <p:nvPr>
            <p:ph idx="15" type="title"/>
          </p:nvPr>
        </p:nvSpPr>
        <p:spPr>
          <a:xfrm>
            <a:off x="3314700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7" name="Google Shape;67;p72"/>
          <p:cNvSpPr txBox="1"/>
          <p:nvPr>
            <p:ph idx="16" type="subTitle"/>
          </p:nvPr>
        </p:nvSpPr>
        <p:spPr>
          <a:xfrm>
            <a:off x="6428225" y="3380175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72"/>
          <p:cNvSpPr txBox="1"/>
          <p:nvPr>
            <p:ph idx="17" type="subTitle"/>
          </p:nvPr>
        </p:nvSpPr>
        <p:spPr>
          <a:xfrm>
            <a:off x="6428225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69" name="Google Shape;69;p72"/>
          <p:cNvSpPr txBox="1"/>
          <p:nvPr>
            <p:ph idx="18" type="subTitle"/>
          </p:nvPr>
        </p:nvSpPr>
        <p:spPr>
          <a:xfrm>
            <a:off x="6428225" y="2992287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b="1" sz="2000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  <a:defRPr sz="2000"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0" name="Google Shape;70;p72"/>
          <p:cNvSpPr txBox="1"/>
          <p:nvPr>
            <p:ph idx="19" type="subTitle"/>
          </p:nvPr>
        </p:nvSpPr>
        <p:spPr>
          <a:xfrm>
            <a:off x="6428225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2"/>
          <p:cNvSpPr txBox="1"/>
          <p:nvPr>
            <p:ph idx="20" type="title"/>
          </p:nvPr>
        </p:nvSpPr>
        <p:spPr>
          <a:xfrm>
            <a:off x="583722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72" name="Google Shape;72;p72"/>
          <p:cNvSpPr txBox="1"/>
          <p:nvPr>
            <p:ph idx="21" type="title"/>
          </p:nvPr>
        </p:nvSpPr>
        <p:spPr>
          <a:xfrm>
            <a:off x="5837225" y="29922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3"/>
          <p:cNvSpPr/>
          <p:nvPr/>
        </p:nvSpPr>
        <p:spPr>
          <a:xfrm>
            <a:off x="6710333" y="1328994"/>
            <a:ext cx="2375400" cy="2375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" name="Google Shape;75;p73"/>
          <p:cNvGrpSpPr/>
          <p:nvPr/>
        </p:nvGrpSpPr>
        <p:grpSpPr>
          <a:xfrm>
            <a:off x="6352643" y="607781"/>
            <a:ext cx="2270935" cy="2260335"/>
            <a:chOff x="6762468" y="1386456"/>
            <a:chExt cx="2270935" cy="2260335"/>
          </a:xfrm>
        </p:grpSpPr>
        <p:sp>
          <p:nvSpPr>
            <p:cNvPr id="76" name="Google Shape;76;p73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73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73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73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73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3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3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73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73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73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3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3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3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3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73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73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3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3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3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73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73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73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73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73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73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73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73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73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73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73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73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3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3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73"/>
          <p:cNvSpPr/>
          <p:nvPr/>
        </p:nvSpPr>
        <p:spPr>
          <a:xfrm rot="8100000">
            <a:off x="402124" y="-935267"/>
            <a:ext cx="1938844" cy="3305623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73"/>
          <p:cNvSpPr/>
          <p:nvPr/>
        </p:nvSpPr>
        <p:spPr>
          <a:xfrm>
            <a:off x="641525" y="2945026"/>
            <a:ext cx="1460036" cy="1906827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3"/>
          <p:cNvSpPr txBox="1"/>
          <p:nvPr>
            <p:ph type="title"/>
          </p:nvPr>
        </p:nvSpPr>
        <p:spPr>
          <a:xfrm>
            <a:off x="2019300" y="1960425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2" name="Google Shape;112;p73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74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Hammersmith One"/>
              <a:buAutoNum type="arabicPeriod"/>
              <a:defRPr sz="1600">
                <a:solidFill>
                  <a:srgbClr val="806860"/>
                </a:solidFill>
              </a:defRPr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ammersmith One"/>
              <a:buAutoNum type="alphaLcPeriod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rabicPeriod"/>
              <a:defRPr sz="12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alphaLcPeriod"/>
              <a:defRPr sz="12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DD4F"/>
              </a:buClr>
              <a:buSzPts val="1400"/>
              <a:buFont typeface="Hammersmith One"/>
              <a:buAutoNum type="romanLcPeriod"/>
              <a:defRPr sz="1200"/>
            </a:lvl9pPr>
          </a:lstStyle>
          <a:p/>
        </p:txBody>
      </p:sp>
      <p:grpSp>
        <p:nvGrpSpPr>
          <p:cNvPr id="116" name="Google Shape;116;p74"/>
          <p:cNvGrpSpPr/>
          <p:nvPr/>
        </p:nvGrpSpPr>
        <p:grpSpPr>
          <a:xfrm>
            <a:off x="8039875" y="1772525"/>
            <a:ext cx="2052600" cy="2052600"/>
            <a:chOff x="-1185375" y="1414000"/>
            <a:chExt cx="2052600" cy="2052600"/>
          </a:xfrm>
        </p:grpSpPr>
        <p:sp>
          <p:nvSpPr>
            <p:cNvPr id="117" name="Google Shape;117;p74"/>
            <p:cNvSpPr/>
            <p:nvPr/>
          </p:nvSpPr>
          <p:spPr>
            <a:xfrm>
              <a:off x="-1185375" y="1414000"/>
              <a:ext cx="2052600" cy="2052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4"/>
            <p:cNvSpPr/>
            <p:nvPr/>
          </p:nvSpPr>
          <p:spPr>
            <a:xfrm>
              <a:off x="-1140322" y="1463656"/>
              <a:ext cx="1962482" cy="1953284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4"/>
            <p:cNvSpPr/>
            <p:nvPr/>
          </p:nvSpPr>
          <p:spPr>
            <a:xfrm>
              <a:off x="-730833" y="1637371"/>
              <a:ext cx="10401" cy="808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4"/>
            <p:cNvSpPr/>
            <p:nvPr/>
          </p:nvSpPr>
          <p:spPr>
            <a:xfrm>
              <a:off x="-620381" y="1470575"/>
              <a:ext cx="308321" cy="260014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4"/>
            <p:cNvSpPr/>
            <p:nvPr/>
          </p:nvSpPr>
          <p:spPr>
            <a:xfrm>
              <a:off x="-212008" y="1463656"/>
              <a:ext cx="309481" cy="266933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4"/>
            <p:cNvSpPr/>
            <p:nvPr/>
          </p:nvSpPr>
          <p:spPr>
            <a:xfrm>
              <a:off x="197481" y="1576386"/>
              <a:ext cx="117372" cy="69065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4"/>
            <p:cNvSpPr/>
            <p:nvPr/>
          </p:nvSpPr>
          <p:spPr>
            <a:xfrm>
              <a:off x="348160" y="1599422"/>
              <a:ext cx="6962" cy="131167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4"/>
            <p:cNvSpPr/>
            <p:nvPr/>
          </p:nvSpPr>
          <p:spPr>
            <a:xfrm>
              <a:off x="-1074782" y="2080254"/>
              <a:ext cx="2364" cy="4642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74"/>
            <p:cNvSpPr/>
            <p:nvPr/>
          </p:nvSpPr>
          <p:spPr>
            <a:xfrm>
              <a:off x="-924060" y="1822561"/>
              <a:ext cx="2321" cy="2364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74"/>
            <p:cNvSpPr/>
            <p:nvPr/>
          </p:nvSpPr>
          <p:spPr>
            <a:xfrm>
              <a:off x="-1010358" y="1944488"/>
              <a:ext cx="88620" cy="55269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74"/>
            <p:cNvSpPr/>
            <p:nvPr/>
          </p:nvSpPr>
          <p:spPr>
            <a:xfrm>
              <a:off x="-821687" y="1731707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74"/>
            <p:cNvSpPr/>
            <p:nvPr/>
          </p:nvSpPr>
          <p:spPr>
            <a:xfrm>
              <a:off x="-413315" y="1731707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74"/>
            <p:cNvSpPr/>
            <p:nvPr/>
          </p:nvSpPr>
          <p:spPr>
            <a:xfrm>
              <a:off x="-3825" y="1731707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74"/>
            <p:cNvSpPr/>
            <p:nvPr/>
          </p:nvSpPr>
          <p:spPr>
            <a:xfrm>
              <a:off x="404547" y="1766218"/>
              <a:ext cx="308321" cy="317518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74"/>
            <p:cNvSpPr/>
            <p:nvPr/>
          </p:nvSpPr>
          <p:spPr>
            <a:xfrm>
              <a:off x="-1136884" y="2350540"/>
              <a:ext cx="8080" cy="10401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68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74"/>
            <p:cNvSpPr/>
            <p:nvPr/>
          </p:nvSpPr>
          <p:spPr>
            <a:xfrm>
              <a:off x="-1028753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74"/>
            <p:cNvSpPr/>
            <p:nvPr/>
          </p:nvSpPr>
          <p:spPr>
            <a:xfrm>
              <a:off x="-620381" y="2094050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74"/>
            <p:cNvSpPr/>
            <p:nvPr/>
          </p:nvSpPr>
          <p:spPr>
            <a:xfrm>
              <a:off x="-212008" y="2094050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74"/>
            <p:cNvSpPr/>
            <p:nvPr/>
          </p:nvSpPr>
          <p:spPr>
            <a:xfrm>
              <a:off x="197481" y="2092890"/>
              <a:ext cx="308321" cy="353189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74"/>
            <p:cNvSpPr/>
            <p:nvPr/>
          </p:nvSpPr>
          <p:spPr>
            <a:xfrm>
              <a:off x="605853" y="2092890"/>
              <a:ext cx="207109" cy="353189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74"/>
            <p:cNvSpPr/>
            <p:nvPr/>
          </p:nvSpPr>
          <p:spPr>
            <a:xfrm>
              <a:off x="-1131125" y="2435678"/>
              <a:ext cx="209386" cy="35202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74"/>
            <p:cNvSpPr/>
            <p:nvPr/>
          </p:nvSpPr>
          <p:spPr>
            <a:xfrm>
              <a:off x="-82168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74"/>
            <p:cNvSpPr/>
            <p:nvPr/>
          </p:nvSpPr>
          <p:spPr>
            <a:xfrm>
              <a:off x="-413315" y="2435678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74"/>
            <p:cNvSpPr/>
            <p:nvPr/>
          </p:nvSpPr>
          <p:spPr>
            <a:xfrm>
              <a:off x="-3825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74"/>
            <p:cNvSpPr/>
            <p:nvPr/>
          </p:nvSpPr>
          <p:spPr>
            <a:xfrm>
              <a:off x="404547" y="2435678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74"/>
            <p:cNvSpPr/>
            <p:nvPr/>
          </p:nvSpPr>
          <p:spPr>
            <a:xfrm>
              <a:off x="-1028753" y="2801503"/>
              <a:ext cx="308321" cy="314080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74"/>
            <p:cNvSpPr/>
            <p:nvPr/>
          </p:nvSpPr>
          <p:spPr>
            <a:xfrm>
              <a:off x="-6203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74"/>
            <p:cNvSpPr/>
            <p:nvPr/>
          </p:nvSpPr>
          <p:spPr>
            <a:xfrm>
              <a:off x="-212008" y="2801503"/>
              <a:ext cx="309481" cy="35202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74"/>
            <p:cNvSpPr/>
            <p:nvPr/>
          </p:nvSpPr>
          <p:spPr>
            <a:xfrm>
              <a:off x="197481" y="2801503"/>
              <a:ext cx="308321" cy="35202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74"/>
            <p:cNvSpPr/>
            <p:nvPr/>
          </p:nvSpPr>
          <p:spPr>
            <a:xfrm>
              <a:off x="605853" y="2886598"/>
              <a:ext cx="84021" cy="52948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74"/>
            <p:cNvSpPr/>
            <p:nvPr/>
          </p:nvSpPr>
          <p:spPr>
            <a:xfrm>
              <a:off x="-636497" y="3228269"/>
              <a:ext cx="123131" cy="73663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74"/>
            <p:cNvSpPr/>
            <p:nvPr/>
          </p:nvSpPr>
          <p:spPr>
            <a:xfrm>
              <a:off x="-671008" y="3143131"/>
              <a:ext cx="6962" cy="139247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74"/>
            <p:cNvSpPr/>
            <p:nvPr/>
          </p:nvSpPr>
          <p:spPr>
            <a:xfrm>
              <a:off x="-413315" y="3143131"/>
              <a:ext cx="309481" cy="273810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74"/>
            <p:cNvSpPr/>
            <p:nvPr/>
          </p:nvSpPr>
          <p:spPr>
            <a:xfrm>
              <a:off x="-3825" y="3143131"/>
              <a:ext cx="308321" cy="26577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74"/>
            <p:cNvSpPr/>
            <p:nvPr/>
          </p:nvSpPr>
          <p:spPr>
            <a:xfrm>
              <a:off x="404547" y="3228269"/>
              <a:ext cx="13839" cy="10401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74"/>
          <p:cNvSpPr/>
          <p:nvPr/>
        </p:nvSpPr>
        <p:spPr>
          <a:xfrm flipH="1">
            <a:off x="-817503" y="2575150"/>
            <a:ext cx="2540578" cy="3781493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6"/>
          <p:cNvSpPr/>
          <p:nvPr/>
        </p:nvSpPr>
        <p:spPr>
          <a:xfrm flipH="1" rot="288678">
            <a:off x="-1270417" y="553336"/>
            <a:ext cx="4658411" cy="4765187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6"/>
          <p:cNvSpPr/>
          <p:nvPr/>
        </p:nvSpPr>
        <p:spPr>
          <a:xfrm>
            <a:off x="1334050" y="1127073"/>
            <a:ext cx="1522302" cy="1342795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" name="Google Shape;158;p76"/>
          <p:cNvGrpSpPr/>
          <p:nvPr/>
        </p:nvGrpSpPr>
        <p:grpSpPr>
          <a:xfrm>
            <a:off x="5119018" y="713081"/>
            <a:ext cx="2270935" cy="2260335"/>
            <a:chOff x="6762468" y="1386456"/>
            <a:chExt cx="2270935" cy="2260335"/>
          </a:xfrm>
        </p:grpSpPr>
        <p:sp>
          <p:nvSpPr>
            <p:cNvPr id="159" name="Google Shape;159;p76"/>
            <p:cNvSpPr/>
            <p:nvPr/>
          </p:nvSpPr>
          <p:spPr>
            <a:xfrm>
              <a:off x="6762468" y="1386456"/>
              <a:ext cx="2270935" cy="2260292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76"/>
            <p:cNvSpPr/>
            <p:nvPr/>
          </p:nvSpPr>
          <p:spPr>
            <a:xfrm>
              <a:off x="7236329" y="1587480"/>
              <a:ext cx="12035" cy="9350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76"/>
            <p:cNvSpPr/>
            <p:nvPr/>
          </p:nvSpPr>
          <p:spPr>
            <a:xfrm>
              <a:off x="7364144" y="1394464"/>
              <a:ext cx="356781" cy="300882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76"/>
            <p:cNvSpPr/>
            <p:nvPr/>
          </p:nvSpPr>
          <p:spPr>
            <a:xfrm>
              <a:off x="7836713" y="1386456"/>
              <a:ext cx="358124" cy="308889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76"/>
            <p:cNvSpPr/>
            <p:nvPr/>
          </p:nvSpPr>
          <p:spPr>
            <a:xfrm>
              <a:off x="8310574" y="1516908"/>
              <a:ext cx="135819" cy="79920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6"/>
            <p:cNvSpPr/>
            <p:nvPr/>
          </p:nvSpPr>
          <p:spPr>
            <a:xfrm>
              <a:off x="8484940" y="1543565"/>
              <a:ext cx="8057" cy="151784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76"/>
            <p:cNvSpPr/>
            <p:nvPr/>
          </p:nvSpPr>
          <p:spPr>
            <a:xfrm>
              <a:off x="6838311" y="2099984"/>
              <a:ext cx="2735" cy="537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76"/>
            <p:cNvSpPr/>
            <p:nvPr/>
          </p:nvSpPr>
          <p:spPr>
            <a:xfrm>
              <a:off x="7012727" y="1801781"/>
              <a:ext cx="2686" cy="273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76"/>
            <p:cNvSpPr/>
            <p:nvPr/>
          </p:nvSpPr>
          <p:spPr>
            <a:xfrm>
              <a:off x="6912862" y="1942876"/>
              <a:ext cx="102548" cy="63956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76"/>
            <p:cNvSpPr/>
            <p:nvPr/>
          </p:nvSpPr>
          <p:spPr>
            <a:xfrm>
              <a:off x="7131192" y="1696645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76"/>
            <p:cNvSpPr/>
            <p:nvPr/>
          </p:nvSpPr>
          <p:spPr>
            <a:xfrm>
              <a:off x="7603761" y="1696645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76"/>
            <p:cNvSpPr/>
            <p:nvPr/>
          </p:nvSpPr>
          <p:spPr>
            <a:xfrm>
              <a:off x="8077622" y="1696645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76"/>
            <p:cNvSpPr/>
            <p:nvPr/>
          </p:nvSpPr>
          <p:spPr>
            <a:xfrm>
              <a:off x="8550190" y="1736581"/>
              <a:ext cx="356781" cy="367424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76"/>
            <p:cNvSpPr/>
            <p:nvPr/>
          </p:nvSpPr>
          <p:spPr>
            <a:xfrm>
              <a:off x="6891576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76"/>
            <p:cNvSpPr/>
            <p:nvPr/>
          </p:nvSpPr>
          <p:spPr>
            <a:xfrm>
              <a:off x="7364144" y="2115948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76"/>
            <p:cNvSpPr/>
            <p:nvPr/>
          </p:nvSpPr>
          <p:spPr>
            <a:xfrm>
              <a:off x="7836713" y="2115948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76"/>
            <p:cNvSpPr/>
            <p:nvPr/>
          </p:nvSpPr>
          <p:spPr>
            <a:xfrm>
              <a:off x="8310574" y="2114606"/>
              <a:ext cx="356781" cy="408702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76"/>
            <p:cNvSpPr/>
            <p:nvPr/>
          </p:nvSpPr>
          <p:spPr>
            <a:xfrm>
              <a:off x="8783142" y="2114606"/>
              <a:ext cx="239661" cy="408702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76"/>
            <p:cNvSpPr/>
            <p:nvPr/>
          </p:nvSpPr>
          <p:spPr>
            <a:xfrm>
              <a:off x="6773111" y="2511280"/>
              <a:ext cx="242297" cy="40735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76"/>
            <p:cNvSpPr/>
            <p:nvPr/>
          </p:nvSpPr>
          <p:spPr>
            <a:xfrm>
              <a:off x="713119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76"/>
            <p:cNvSpPr/>
            <p:nvPr/>
          </p:nvSpPr>
          <p:spPr>
            <a:xfrm>
              <a:off x="7603761" y="2511280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76"/>
            <p:cNvSpPr/>
            <p:nvPr/>
          </p:nvSpPr>
          <p:spPr>
            <a:xfrm>
              <a:off x="8077622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76"/>
            <p:cNvSpPr/>
            <p:nvPr/>
          </p:nvSpPr>
          <p:spPr>
            <a:xfrm>
              <a:off x="8550190" y="2511280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76"/>
            <p:cNvSpPr/>
            <p:nvPr/>
          </p:nvSpPr>
          <p:spPr>
            <a:xfrm>
              <a:off x="6891576" y="2934613"/>
              <a:ext cx="356781" cy="363445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76"/>
            <p:cNvSpPr/>
            <p:nvPr/>
          </p:nvSpPr>
          <p:spPr>
            <a:xfrm>
              <a:off x="736414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76"/>
            <p:cNvSpPr/>
            <p:nvPr/>
          </p:nvSpPr>
          <p:spPr>
            <a:xfrm>
              <a:off x="7836713" y="2934613"/>
              <a:ext cx="358124" cy="40735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76"/>
            <p:cNvSpPr/>
            <p:nvPr/>
          </p:nvSpPr>
          <p:spPr>
            <a:xfrm>
              <a:off x="8310574" y="2934613"/>
              <a:ext cx="356781" cy="40735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76"/>
            <p:cNvSpPr/>
            <p:nvPr/>
          </p:nvSpPr>
          <p:spPr>
            <a:xfrm>
              <a:off x="8783142" y="3033085"/>
              <a:ext cx="97227" cy="6127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76"/>
            <p:cNvSpPr/>
            <p:nvPr/>
          </p:nvSpPr>
          <p:spPr>
            <a:xfrm>
              <a:off x="7345494" y="3428467"/>
              <a:ext cx="142484" cy="85242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76"/>
            <p:cNvSpPr/>
            <p:nvPr/>
          </p:nvSpPr>
          <p:spPr>
            <a:xfrm>
              <a:off x="7305558" y="3329945"/>
              <a:ext cx="8057" cy="161133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76"/>
            <p:cNvSpPr/>
            <p:nvPr/>
          </p:nvSpPr>
          <p:spPr>
            <a:xfrm>
              <a:off x="7603761" y="3329945"/>
              <a:ext cx="358124" cy="316846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76"/>
            <p:cNvSpPr/>
            <p:nvPr/>
          </p:nvSpPr>
          <p:spPr>
            <a:xfrm>
              <a:off x="8077622" y="3329945"/>
              <a:ext cx="356781" cy="307546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76"/>
            <p:cNvSpPr/>
            <p:nvPr/>
          </p:nvSpPr>
          <p:spPr>
            <a:xfrm>
              <a:off x="8550190" y="3428467"/>
              <a:ext cx="16014" cy="12035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" name="Google Shape;192;p76"/>
          <p:cNvSpPr/>
          <p:nvPr/>
        </p:nvSpPr>
        <p:spPr>
          <a:xfrm flipH="1" rot="-1848056">
            <a:off x="7756025" y="2517986"/>
            <a:ext cx="1938888" cy="3305698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77"/>
          <p:cNvGrpSpPr/>
          <p:nvPr/>
        </p:nvGrpSpPr>
        <p:grpSpPr>
          <a:xfrm>
            <a:off x="5" y="-80449"/>
            <a:ext cx="2277317" cy="5304377"/>
            <a:chOff x="224725" y="566950"/>
            <a:chExt cx="1850875" cy="4311100"/>
          </a:xfrm>
        </p:grpSpPr>
        <p:sp>
          <p:nvSpPr>
            <p:cNvPr id="195" name="Google Shape;195;p7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7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7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7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7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7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7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7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7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7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7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7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7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7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7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7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7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7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7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7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7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7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7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7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9" name="Google Shape;219;p77"/>
          <p:cNvSpPr/>
          <p:nvPr/>
        </p:nvSpPr>
        <p:spPr>
          <a:xfrm flipH="1" rot="-3415034">
            <a:off x="5349941" y="647072"/>
            <a:ext cx="4814608" cy="409530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77"/>
          <p:cNvSpPr/>
          <p:nvPr/>
        </p:nvSpPr>
        <p:spPr>
          <a:xfrm rot="1379372">
            <a:off x="5149944" y="2281365"/>
            <a:ext cx="1343009" cy="1754062"/>
          </a:xfrm>
          <a:custGeom>
            <a:rect b="b" l="l" r="r" t="t"/>
            <a:pathLst>
              <a:path extrusionOk="0" h="22564" w="17277">
                <a:moveTo>
                  <a:pt x="9074" y="0"/>
                </a:moveTo>
                <a:cubicBezTo>
                  <a:pt x="8555" y="0"/>
                  <a:pt x="8010" y="60"/>
                  <a:pt x="7441" y="188"/>
                </a:cubicBezTo>
                <a:cubicBezTo>
                  <a:pt x="2543" y="1285"/>
                  <a:pt x="1" y="6692"/>
                  <a:pt x="54" y="12607"/>
                </a:cubicBezTo>
                <a:cubicBezTo>
                  <a:pt x="134" y="18683"/>
                  <a:pt x="3989" y="22189"/>
                  <a:pt x="8592" y="22564"/>
                </a:cubicBezTo>
                <a:cubicBezTo>
                  <a:pt x="14641" y="22082"/>
                  <a:pt x="16354" y="18388"/>
                  <a:pt x="16836" y="12312"/>
                </a:cubicBezTo>
                <a:cubicBezTo>
                  <a:pt x="17276" y="6737"/>
                  <a:pt x="14567" y="0"/>
                  <a:pt x="907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77"/>
          <p:cNvSpPr/>
          <p:nvPr/>
        </p:nvSpPr>
        <p:spPr>
          <a:xfrm>
            <a:off x="-767475" y="502200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5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8"/>
          <p:cNvSpPr/>
          <p:nvPr/>
        </p:nvSpPr>
        <p:spPr>
          <a:xfrm flipH="1" rot="288619">
            <a:off x="-1653681" y="1325314"/>
            <a:ext cx="4829256" cy="4097619"/>
          </a:xfrm>
          <a:custGeom>
            <a:rect b="b" l="l" r="r" t="t"/>
            <a:pathLst>
              <a:path extrusionOk="0" h="136664" w="142469">
                <a:moveTo>
                  <a:pt x="97052" y="0"/>
                </a:moveTo>
                <a:cubicBezTo>
                  <a:pt x="94985" y="0"/>
                  <a:pt x="92658" y="685"/>
                  <a:pt x="89955" y="2065"/>
                </a:cubicBezTo>
                <a:cubicBezTo>
                  <a:pt x="76197" y="9104"/>
                  <a:pt x="81149" y="14564"/>
                  <a:pt x="82755" y="40634"/>
                </a:cubicBezTo>
                <a:cubicBezTo>
                  <a:pt x="85458" y="83646"/>
                  <a:pt x="12896" y="58112"/>
                  <a:pt x="4519" y="103881"/>
                </a:cubicBezTo>
                <a:cubicBezTo>
                  <a:pt x="0" y="128495"/>
                  <a:pt x="10558" y="136664"/>
                  <a:pt x="39417" y="136664"/>
                </a:cubicBezTo>
                <a:cubicBezTo>
                  <a:pt x="47997" y="136664"/>
                  <a:pt x="58195" y="135942"/>
                  <a:pt x="70095" y="134715"/>
                </a:cubicBezTo>
                <a:cubicBezTo>
                  <a:pt x="122047" y="129389"/>
                  <a:pt x="142469" y="101392"/>
                  <a:pt x="125767" y="56907"/>
                </a:cubicBezTo>
                <a:cubicBezTo>
                  <a:pt x="111706" y="19432"/>
                  <a:pt x="108060" y="0"/>
                  <a:pt x="97052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78"/>
          <p:cNvSpPr/>
          <p:nvPr/>
        </p:nvSpPr>
        <p:spPr>
          <a:xfrm>
            <a:off x="7777725" y="671438"/>
            <a:ext cx="2264661" cy="1997587"/>
          </a:xfrm>
          <a:custGeom>
            <a:rect b="b" l="l" r="r" t="t"/>
            <a:pathLst>
              <a:path extrusionOk="0" h="12066" w="13679">
                <a:moveTo>
                  <a:pt x="7541" y="1"/>
                </a:moveTo>
                <a:cubicBezTo>
                  <a:pt x="7109" y="1"/>
                  <a:pt x="6648" y="24"/>
                  <a:pt x="6157" y="68"/>
                </a:cubicBezTo>
                <a:cubicBezTo>
                  <a:pt x="1981" y="443"/>
                  <a:pt x="28" y="3173"/>
                  <a:pt x="1" y="6385"/>
                </a:cubicBezTo>
                <a:cubicBezTo>
                  <a:pt x="598" y="10109"/>
                  <a:pt x="2003" y="12066"/>
                  <a:pt x="5300" y="12066"/>
                </a:cubicBezTo>
                <a:cubicBezTo>
                  <a:pt x="5700" y="12066"/>
                  <a:pt x="6128" y="12037"/>
                  <a:pt x="6585" y="11979"/>
                </a:cubicBezTo>
                <a:cubicBezTo>
                  <a:pt x="10680" y="11470"/>
                  <a:pt x="13678" y="9516"/>
                  <a:pt x="12822" y="4297"/>
                </a:cubicBezTo>
                <a:cubicBezTo>
                  <a:pt x="12326" y="1256"/>
                  <a:pt x="10731" y="1"/>
                  <a:pt x="7541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78"/>
          <p:cNvSpPr/>
          <p:nvPr/>
        </p:nvSpPr>
        <p:spPr>
          <a:xfrm rot="8226410">
            <a:off x="757957" y="-908700"/>
            <a:ext cx="1938898" cy="3305715"/>
          </a:xfrm>
          <a:custGeom>
            <a:rect b="b" l="l" r="r" t="t"/>
            <a:pathLst>
              <a:path extrusionOk="0" h="32752" w="19210">
                <a:moveTo>
                  <a:pt x="14053" y="490"/>
                </a:moveTo>
                <a:lnTo>
                  <a:pt x="14053" y="490"/>
                </a:lnTo>
                <a:cubicBezTo>
                  <a:pt x="14026" y="597"/>
                  <a:pt x="13999" y="758"/>
                  <a:pt x="13972" y="918"/>
                </a:cubicBezTo>
                <a:cubicBezTo>
                  <a:pt x="13972" y="865"/>
                  <a:pt x="13972" y="838"/>
                  <a:pt x="13946" y="838"/>
                </a:cubicBezTo>
                <a:cubicBezTo>
                  <a:pt x="13972" y="731"/>
                  <a:pt x="14026" y="597"/>
                  <a:pt x="14053" y="490"/>
                </a:cubicBezTo>
                <a:close/>
                <a:moveTo>
                  <a:pt x="13651" y="1560"/>
                </a:moveTo>
                <a:lnTo>
                  <a:pt x="13651" y="1560"/>
                </a:lnTo>
                <a:cubicBezTo>
                  <a:pt x="13276" y="3862"/>
                  <a:pt x="12045" y="5923"/>
                  <a:pt x="11189" y="8038"/>
                </a:cubicBezTo>
                <a:cubicBezTo>
                  <a:pt x="10522" y="9665"/>
                  <a:pt x="10466" y="11531"/>
                  <a:pt x="10493" y="13318"/>
                </a:cubicBezTo>
                <a:lnTo>
                  <a:pt x="10493" y="13318"/>
                </a:lnTo>
                <a:cubicBezTo>
                  <a:pt x="10490" y="13217"/>
                  <a:pt x="10464" y="13118"/>
                  <a:pt x="10439" y="13043"/>
                </a:cubicBezTo>
                <a:cubicBezTo>
                  <a:pt x="10091" y="10634"/>
                  <a:pt x="9904" y="8412"/>
                  <a:pt x="11001" y="6191"/>
                </a:cubicBezTo>
                <a:cubicBezTo>
                  <a:pt x="11724" y="4772"/>
                  <a:pt x="12714" y="3541"/>
                  <a:pt x="13410" y="2123"/>
                </a:cubicBezTo>
                <a:cubicBezTo>
                  <a:pt x="13491" y="1935"/>
                  <a:pt x="13571" y="1748"/>
                  <a:pt x="13651" y="1560"/>
                </a:cubicBezTo>
                <a:close/>
                <a:moveTo>
                  <a:pt x="13972" y="945"/>
                </a:moveTo>
                <a:lnTo>
                  <a:pt x="13972" y="945"/>
                </a:lnTo>
                <a:cubicBezTo>
                  <a:pt x="13972" y="1079"/>
                  <a:pt x="13946" y="1212"/>
                  <a:pt x="13946" y="1346"/>
                </a:cubicBezTo>
                <a:cubicBezTo>
                  <a:pt x="13946" y="2524"/>
                  <a:pt x="13758" y="3702"/>
                  <a:pt x="13517" y="4853"/>
                </a:cubicBezTo>
                <a:cubicBezTo>
                  <a:pt x="12821" y="7877"/>
                  <a:pt x="11376" y="10580"/>
                  <a:pt x="10760" y="13605"/>
                </a:cubicBezTo>
                <a:cubicBezTo>
                  <a:pt x="10787" y="11357"/>
                  <a:pt x="10921" y="9189"/>
                  <a:pt x="11858" y="7074"/>
                </a:cubicBezTo>
                <a:cubicBezTo>
                  <a:pt x="12741" y="5094"/>
                  <a:pt x="13785" y="3140"/>
                  <a:pt x="13972" y="945"/>
                </a:cubicBezTo>
                <a:close/>
                <a:moveTo>
                  <a:pt x="5002" y="14350"/>
                </a:moveTo>
                <a:cubicBezTo>
                  <a:pt x="5585" y="14350"/>
                  <a:pt x="6085" y="14646"/>
                  <a:pt x="6746" y="15104"/>
                </a:cubicBezTo>
                <a:cubicBezTo>
                  <a:pt x="6879" y="15184"/>
                  <a:pt x="7013" y="15264"/>
                  <a:pt x="7147" y="15372"/>
                </a:cubicBezTo>
                <a:cubicBezTo>
                  <a:pt x="6694" y="15252"/>
                  <a:pt x="6232" y="15200"/>
                  <a:pt x="5767" y="15200"/>
                </a:cubicBezTo>
                <a:cubicBezTo>
                  <a:pt x="4364" y="15200"/>
                  <a:pt x="2927" y="15672"/>
                  <a:pt x="1580" y="16174"/>
                </a:cubicBezTo>
                <a:cubicBezTo>
                  <a:pt x="2329" y="15666"/>
                  <a:pt x="3025" y="15077"/>
                  <a:pt x="3855" y="14676"/>
                </a:cubicBezTo>
                <a:cubicBezTo>
                  <a:pt x="4297" y="14450"/>
                  <a:pt x="4663" y="14350"/>
                  <a:pt x="5002" y="14350"/>
                </a:cubicBezTo>
                <a:close/>
                <a:moveTo>
                  <a:pt x="5753" y="15432"/>
                </a:moveTo>
                <a:cubicBezTo>
                  <a:pt x="6514" y="15432"/>
                  <a:pt x="7262" y="15581"/>
                  <a:pt x="7977" y="15960"/>
                </a:cubicBezTo>
                <a:cubicBezTo>
                  <a:pt x="8619" y="16389"/>
                  <a:pt x="9208" y="16870"/>
                  <a:pt x="9743" y="17406"/>
                </a:cubicBezTo>
                <a:cubicBezTo>
                  <a:pt x="8352" y="16737"/>
                  <a:pt x="6906" y="16389"/>
                  <a:pt x="5381" y="16335"/>
                </a:cubicBezTo>
                <a:lnTo>
                  <a:pt x="4765" y="16335"/>
                </a:lnTo>
                <a:cubicBezTo>
                  <a:pt x="3828" y="16335"/>
                  <a:pt x="2918" y="16469"/>
                  <a:pt x="1981" y="16576"/>
                </a:cubicBezTo>
                <a:cubicBezTo>
                  <a:pt x="1633" y="16603"/>
                  <a:pt x="1312" y="16629"/>
                  <a:pt x="964" y="16656"/>
                </a:cubicBezTo>
                <a:cubicBezTo>
                  <a:pt x="2489" y="16094"/>
                  <a:pt x="4149" y="15432"/>
                  <a:pt x="5753" y="15432"/>
                </a:cubicBezTo>
                <a:close/>
                <a:moveTo>
                  <a:pt x="18748" y="11060"/>
                </a:moveTo>
                <a:cubicBezTo>
                  <a:pt x="18737" y="11089"/>
                  <a:pt x="18737" y="11129"/>
                  <a:pt x="18737" y="11169"/>
                </a:cubicBezTo>
                <a:cubicBezTo>
                  <a:pt x="18603" y="11892"/>
                  <a:pt x="18442" y="12588"/>
                  <a:pt x="18282" y="13284"/>
                </a:cubicBezTo>
                <a:cubicBezTo>
                  <a:pt x="17907" y="14729"/>
                  <a:pt x="17291" y="16255"/>
                  <a:pt x="16087" y="17165"/>
                </a:cubicBezTo>
                <a:cubicBezTo>
                  <a:pt x="14963" y="17995"/>
                  <a:pt x="13223" y="18289"/>
                  <a:pt x="12045" y="19119"/>
                </a:cubicBezTo>
                <a:cubicBezTo>
                  <a:pt x="12473" y="18342"/>
                  <a:pt x="12955" y="17700"/>
                  <a:pt x="13785" y="17218"/>
                </a:cubicBezTo>
                <a:cubicBezTo>
                  <a:pt x="14508" y="16790"/>
                  <a:pt x="15257" y="16469"/>
                  <a:pt x="15873" y="15907"/>
                </a:cubicBezTo>
                <a:cubicBezTo>
                  <a:pt x="16542" y="15291"/>
                  <a:pt x="17077" y="14408"/>
                  <a:pt x="17532" y="13659"/>
                </a:cubicBezTo>
                <a:cubicBezTo>
                  <a:pt x="18036" y="12864"/>
                  <a:pt x="18250" y="11859"/>
                  <a:pt x="18748" y="11060"/>
                </a:cubicBezTo>
                <a:close/>
                <a:moveTo>
                  <a:pt x="18549" y="10928"/>
                </a:moveTo>
                <a:lnTo>
                  <a:pt x="18549" y="10928"/>
                </a:lnTo>
                <a:cubicBezTo>
                  <a:pt x="18201" y="11517"/>
                  <a:pt x="18014" y="12213"/>
                  <a:pt x="17693" y="12856"/>
                </a:cubicBezTo>
                <a:cubicBezTo>
                  <a:pt x="17184" y="13899"/>
                  <a:pt x="16488" y="14863"/>
                  <a:pt x="15712" y="15719"/>
                </a:cubicBezTo>
                <a:cubicBezTo>
                  <a:pt x="15016" y="16469"/>
                  <a:pt x="13919" y="16844"/>
                  <a:pt x="13062" y="17379"/>
                </a:cubicBezTo>
                <a:cubicBezTo>
                  <a:pt x="12313" y="17861"/>
                  <a:pt x="11911" y="18798"/>
                  <a:pt x="11510" y="19547"/>
                </a:cubicBezTo>
                <a:cubicBezTo>
                  <a:pt x="11485" y="19571"/>
                  <a:pt x="11461" y="19573"/>
                  <a:pt x="11457" y="19594"/>
                </a:cubicBezTo>
                <a:lnTo>
                  <a:pt x="11457" y="19594"/>
                </a:lnTo>
                <a:cubicBezTo>
                  <a:pt x="11836" y="15557"/>
                  <a:pt x="16249" y="13818"/>
                  <a:pt x="18549" y="10928"/>
                </a:cubicBezTo>
                <a:close/>
                <a:moveTo>
                  <a:pt x="6505" y="16683"/>
                </a:moveTo>
                <a:lnTo>
                  <a:pt x="6505" y="16683"/>
                </a:lnTo>
                <a:cubicBezTo>
                  <a:pt x="7763" y="16844"/>
                  <a:pt x="8994" y="17245"/>
                  <a:pt x="10145" y="17914"/>
                </a:cubicBezTo>
                <a:cubicBezTo>
                  <a:pt x="10573" y="18450"/>
                  <a:pt x="10921" y="19065"/>
                  <a:pt x="11135" y="19788"/>
                </a:cubicBezTo>
                <a:cubicBezTo>
                  <a:pt x="9315" y="19172"/>
                  <a:pt x="8191" y="17432"/>
                  <a:pt x="6505" y="16683"/>
                </a:cubicBezTo>
                <a:close/>
                <a:moveTo>
                  <a:pt x="6772" y="20270"/>
                </a:moveTo>
                <a:cubicBezTo>
                  <a:pt x="7736" y="21581"/>
                  <a:pt x="9342" y="22384"/>
                  <a:pt x="10466" y="23535"/>
                </a:cubicBezTo>
                <a:cubicBezTo>
                  <a:pt x="9074" y="22598"/>
                  <a:pt x="7120" y="22331"/>
                  <a:pt x="6826" y="20350"/>
                </a:cubicBezTo>
                <a:cubicBezTo>
                  <a:pt x="6799" y="20323"/>
                  <a:pt x="6772" y="20296"/>
                  <a:pt x="6746" y="20270"/>
                </a:cubicBezTo>
                <a:close/>
                <a:moveTo>
                  <a:pt x="16221" y="20698"/>
                </a:moveTo>
                <a:cubicBezTo>
                  <a:pt x="15685" y="21635"/>
                  <a:pt x="14267" y="22304"/>
                  <a:pt x="13464" y="22812"/>
                </a:cubicBezTo>
                <a:cubicBezTo>
                  <a:pt x="12955" y="23187"/>
                  <a:pt x="12233" y="23615"/>
                  <a:pt x="11831" y="24177"/>
                </a:cubicBezTo>
                <a:cubicBezTo>
                  <a:pt x="12286" y="22357"/>
                  <a:pt x="14722" y="21768"/>
                  <a:pt x="16221" y="20698"/>
                </a:cubicBezTo>
                <a:close/>
                <a:moveTo>
                  <a:pt x="6692" y="20939"/>
                </a:moveTo>
                <a:cubicBezTo>
                  <a:pt x="7388" y="22893"/>
                  <a:pt x="9957" y="22866"/>
                  <a:pt x="11135" y="24445"/>
                </a:cubicBezTo>
                <a:cubicBezTo>
                  <a:pt x="9395" y="23481"/>
                  <a:pt x="6772" y="23080"/>
                  <a:pt x="6692" y="20939"/>
                </a:cubicBezTo>
                <a:close/>
                <a:moveTo>
                  <a:pt x="16194" y="21126"/>
                </a:moveTo>
                <a:cubicBezTo>
                  <a:pt x="15766" y="22304"/>
                  <a:pt x="14749" y="22919"/>
                  <a:pt x="13571" y="23455"/>
                </a:cubicBezTo>
                <a:cubicBezTo>
                  <a:pt x="12982" y="23722"/>
                  <a:pt x="12393" y="24017"/>
                  <a:pt x="11938" y="24445"/>
                </a:cubicBezTo>
                <a:cubicBezTo>
                  <a:pt x="12447" y="23562"/>
                  <a:pt x="13785" y="22919"/>
                  <a:pt x="14534" y="22411"/>
                </a:cubicBezTo>
                <a:cubicBezTo>
                  <a:pt x="15070" y="22063"/>
                  <a:pt x="15739" y="21661"/>
                  <a:pt x="16194" y="21126"/>
                </a:cubicBezTo>
                <a:close/>
                <a:moveTo>
                  <a:pt x="14048" y="0"/>
                </a:moveTo>
                <a:cubicBezTo>
                  <a:pt x="14002" y="0"/>
                  <a:pt x="13958" y="28"/>
                  <a:pt x="13946" y="88"/>
                </a:cubicBezTo>
                <a:cubicBezTo>
                  <a:pt x="13196" y="2390"/>
                  <a:pt x="11751" y="4183"/>
                  <a:pt x="10680" y="6298"/>
                </a:cubicBezTo>
                <a:cubicBezTo>
                  <a:pt x="9610" y="8466"/>
                  <a:pt x="9877" y="10795"/>
                  <a:pt x="10225" y="13096"/>
                </a:cubicBezTo>
                <a:cubicBezTo>
                  <a:pt x="10305" y="13766"/>
                  <a:pt x="10413" y="14435"/>
                  <a:pt x="10520" y="15104"/>
                </a:cubicBezTo>
                <a:cubicBezTo>
                  <a:pt x="10520" y="15131"/>
                  <a:pt x="10520" y="15157"/>
                  <a:pt x="10520" y="15157"/>
                </a:cubicBezTo>
                <a:cubicBezTo>
                  <a:pt x="10520" y="15184"/>
                  <a:pt x="10520" y="15211"/>
                  <a:pt x="10546" y="15211"/>
                </a:cubicBezTo>
                <a:cubicBezTo>
                  <a:pt x="10734" y="16469"/>
                  <a:pt x="10921" y="17727"/>
                  <a:pt x="11082" y="18985"/>
                </a:cubicBezTo>
                <a:cubicBezTo>
                  <a:pt x="10520" y="17700"/>
                  <a:pt x="9502" y="16737"/>
                  <a:pt x="8352" y="15907"/>
                </a:cubicBezTo>
                <a:cubicBezTo>
                  <a:pt x="8352" y="15880"/>
                  <a:pt x="8352" y="15853"/>
                  <a:pt x="8325" y="15853"/>
                </a:cubicBezTo>
                <a:cubicBezTo>
                  <a:pt x="8298" y="15853"/>
                  <a:pt x="8271" y="15827"/>
                  <a:pt x="8271" y="15827"/>
                </a:cubicBezTo>
                <a:cubicBezTo>
                  <a:pt x="7602" y="15345"/>
                  <a:pt x="6906" y="14890"/>
                  <a:pt x="6237" y="14461"/>
                </a:cubicBezTo>
                <a:cubicBezTo>
                  <a:pt x="5829" y="14193"/>
                  <a:pt x="5417" y="14081"/>
                  <a:pt x="5004" y="14081"/>
                </a:cubicBezTo>
                <a:cubicBezTo>
                  <a:pt x="3280" y="14081"/>
                  <a:pt x="1550" y="16040"/>
                  <a:pt x="81" y="16710"/>
                </a:cubicBezTo>
                <a:cubicBezTo>
                  <a:pt x="27" y="16737"/>
                  <a:pt x="1" y="16790"/>
                  <a:pt x="27" y="16844"/>
                </a:cubicBezTo>
                <a:cubicBezTo>
                  <a:pt x="27" y="16870"/>
                  <a:pt x="54" y="16870"/>
                  <a:pt x="54" y="16870"/>
                </a:cubicBezTo>
                <a:cubicBezTo>
                  <a:pt x="54" y="16870"/>
                  <a:pt x="54" y="16897"/>
                  <a:pt x="81" y="16897"/>
                </a:cubicBezTo>
                <a:cubicBezTo>
                  <a:pt x="81" y="16924"/>
                  <a:pt x="108" y="16924"/>
                  <a:pt x="108" y="16924"/>
                </a:cubicBezTo>
                <a:lnTo>
                  <a:pt x="135" y="16924"/>
                </a:lnTo>
                <a:cubicBezTo>
                  <a:pt x="1580" y="16924"/>
                  <a:pt x="2972" y="16656"/>
                  <a:pt x="4390" y="16576"/>
                </a:cubicBezTo>
                <a:lnTo>
                  <a:pt x="5354" y="16576"/>
                </a:lnTo>
                <a:cubicBezTo>
                  <a:pt x="7736" y="16870"/>
                  <a:pt x="8967" y="19413"/>
                  <a:pt x="11242" y="20082"/>
                </a:cubicBezTo>
                <a:cubicBezTo>
                  <a:pt x="11376" y="21367"/>
                  <a:pt x="11483" y="22679"/>
                  <a:pt x="11483" y="23990"/>
                </a:cubicBezTo>
                <a:cubicBezTo>
                  <a:pt x="11483" y="24124"/>
                  <a:pt x="11483" y="24284"/>
                  <a:pt x="11483" y="24445"/>
                </a:cubicBezTo>
                <a:cubicBezTo>
                  <a:pt x="10413" y="22545"/>
                  <a:pt x="7977" y="21715"/>
                  <a:pt x="6799" y="19895"/>
                </a:cubicBezTo>
                <a:cubicBezTo>
                  <a:pt x="6778" y="19863"/>
                  <a:pt x="6740" y="19848"/>
                  <a:pt x="6701" y="19848"/>
                </a:cubicBezTo>
                <a:cubicBezTo>
                  <a:pt x="6640" y="19848"/>
                  <a:pt x="6574" y="19884"/>
                  <a:pt x="6558" y="19948"/>
                </a:cubicBezTo>
                <a:cubicBezTo>
                  <a:pt x="6237" y="21340"/>
                  <a:pt x="6719" y="22411"/>
                  <a:pt x="7897" y="23241"/>
                </a:cubicBezTo>
                <a:cubicBezTo>
                  <a:pt x="8967" y="23990"/>
                  <a:pt x="10386" y="24177"/>
                  <a:pt x="11456" y="24954"/>
                </a:cubicBezTo>
                <a:cubicBezTo>
                  <a:pt x="11349" y="27523"/>
                  <a:pt x="10734" y="30093"/>
                  <a:pt x="10145" y="32609"/>
                </a:cubicBezTo>
                <a:cubicBezTo>
                  <a:pt x="10112" y="32690"/>
                  <a:pt x="10188" y="32751"/>
                  <a:pt x="10265" y="32751"/>
                </a:cubicBezTo>
                <a:cubicBezTo>
                  <a:pt x="10315" y="32751"/>
                  <a:pt x="10365" y="32725"/>
                  <a:pt x="10386" y="32662"/>
                </a:cubicBezTo>
                <a:cubicBezTo>
                  <a:pt x="10760" y="31003"/>
                  <a:pt x="11108" y="29343"/>
                  <a:pt x="11430" y="27684"/>
                </a:cubicBezTo>
                <a:cubicBezTo>
                  <a:pt x="11563" y="26854"/>
                  <a:pt x="11670" y="26024"/>
                  <a:pt x="11697" y="25194"/>
                </a:cubicBezTo>
                <a:cubicBezTo>
                  <a:pt x="12179" y="24017"/>
                  <a:pt x="13839" y="23669"/>
                  <a:pt x="14829" y="23080"/>
                </a:cubicBezTo>
                <a:cubicBezTo>
                  <a:pt x="15899" y="22491"/>
                  <a:pt x="16488" y="21581"/>
                  <a:pt x="16595" y="20377"/>
                </a:cubicBezTo>
                <a:cubicBezTo>
                  <a:pt x="16595" y="20350"/>
                  <a:pt x="16595" y="20350"/>
                  <a:pt x="16595" y="20323"/>
                </a:cubicBezTo>
                <a:cubicBezTo>
                  <a:pt x="16622" y="20270"/>
                  <a:pt x="16569" y="20243"/>
                  <a:pt x="16515" y="20216"/>
                </a:cubicBezTo>
                <a:lnTo>
                  <a:pt x="16462" y="20216"/>
                </a:lnTo>
                <a:cubicBezTo>
                  <a:pt x="16435" y="20216"/>
                  <a:pt x="16435" y="20243"/>
                  <a:pt x="16408" y="20243"/>
                </a:cubicBezTo>
                <a:cubicBezTo>
                  <a:pt x="15043" y="21474"/>
                  <a:pt x="12473" y="21983"/>
                  <a:pt x="11724" y="23722"/>
                </a:cubicBezTo>
                <a:cubicBezTo>
                  <a:pt x="11724" y="22571"/>
                  <a:pt x="11644" y="21447"/>
                  <a:pt x="11510" y="20323"/>
                </a:cubicBezTo>
                <a:cubicBezTo>
                  <a:pt x="11510" y="20189"/>
                  <a:pt x="11483" y="20082"/>
                  <a:pt x="11483" y="19948"/>
                </a:cubicBezTo>
                <a:cubicBezTo>
                  <a:pt x="12072" y="19172"/>
                  <a:pt x="13250" y="18824"/>
                  <a:pt x="14106" y="18450"/>
                </a:cubicBezTo>
                <a:cubicBezTo>
                  <a:pt x="15070" y="18021"/>
                  <a:pt x="16060" y="17593"/>
                  <a:pt x="16809" y="16844"/>
                </a:cubicBezTo>
                <a:cubicBezTo>
                  <a:pt x="18522" y="15157"/>
                  <a:pt x="18790" y="12160"/>
                  <a:pt x="19192" y="9938"/>
                </a:cubicBezTo>
                <a:cubicBezTo>
                  <a:pt x="19210" y="9848"/>
                  <a:pt x="19130" y="9770"/>
                  <a:pt x="19060" y="9770"/>
                </a:cubicBezTo>
                <a:cubicBezTo>
                  <a:pt x="19026" y="9770"/>
                  <a:pt x="18995" y="9788"/>
                  <a:pt x="18978" y="9831"/>
                </a:cubicBezTo>
                <a:cubicBezTo>
                  <a:pt x="18014" y="11758"/>
                  <a:pt x="15846" y="13070"/>
                  <a:pt x="14294" y="14488"/>
                </a:cubicBezTo>
                <a:cubicBezTo>
                  <a:pt x="12982" y="15693"/>
                  <a:pt x="11751" y="17138"/>
                  <a:pt x="11349" y="18851"/>
                </a:cubicBezTo>
                <a:cubicBezTo>
                  <a:pt x="11162" y="17593"/>
                  <a:pt x="10975" y="16335"/>
                  <a:pt x="10760" y="15104"/>
                </a:cubicBezTo>
                <a:cubicBezTo>
                  <a:pt x="11028" y="12534"/>
                  <a:pt x="11911" y="10233"/>
                  <a:pt x="12821" y="7877"/>
                </a:cubicBezTo>
                <a:cubicBezTo>
                  <a:pt x="13758" y="5334"/>
                  <a:pt x="14267" y="2818"/>
                  <a:pt x="14160" y="115"/>
                </a:cubicBezTo>
                <a:cubicBezTo>
                  <a:pt x="14160" y="42"/>
                  <a:pt x="14103" y="0"/>
                  <a:pt x="1404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6" name="Google Shape;226;p78"/>
          <p:cNvGrpSpPr/>
          <p:nvPr/>
        </p:nvGrpSpPr>
        <p:grpSpPr>
          <a:xfrm rot="-3861937">
            <a:off x="6523183" y="1380139"/>
            <a:ext cx="2023570" cy="3313878"/>
            <a:chOff x="5754175" y="3922575"/>
            <a:chExt cx="682400" cy="1117525"/>
          </a:xfrm>
        </p:grpSpPr>
        <p:sp>
          <p:nvSpPr>
            <p:cNvPr id="227" name="Google Shape;227;p78"/>
            <p:cNvSpPr/>
            <p:nvPr/>
          </p:nvSpPr>
          <p:spPr>
            <a:xfrm>
              <a:off x="5754175" y="4953250"/>
              <a:ext cx="70700" cy="86850"/>
            </a:xfrm>
            <a:custGeom>
              <a:rect b="b" l="l" r="r" t="t"/>
              <a:pathLst>
                <a:path extrusionOk="0" h="3474" w="2828">
                  <a:moveTo>
                    <a:pt x="1855" y="1"/>
                  </a:moveTo>
                  <a:cubicBezTo>
                    <a:pt x="1855" y="1"/>
                    <a:pt x="0" y="3283"/>
                    <a:pt x="973" y="3466"/>
                  </a:cubicBezTo>
                  <a:cubicBezTo>
                    <a:pt x="1000" y="3471"/>
                    <a:pt x="1027" y="3473"/>
                    <a:pt x="1054" y="3473"/>
                  </a:cubicBezTo>
                  <a:cubicBezTo>
                    <a:pt x="1994" y="3473"/>
                    <a:pt x="2827" y="456"/>
                    <a:pt x="2827" y="456"/>
                  </a:cubicBezTo>
                  <a:lnTo>
                    <a:pt x="1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78"/>
            <p:cNvSpPr/>
            <p:nvPr/>
          </p:nvSpPr>
          <p:spPr>
            <a:xfrm>
              <a:off x="5768600" y="4780750"/>
              <a:ext cx="193050" cy="209925"/>
            </a:xfrm>
            <a:custGeom>
              <a:rect b="b" l="l" r="r" t="t"/>
              <a:pathLst>
                <a:path extrusionOk="0" h="8397" w="7722">
                  <a:moveTo>
                    <a:pt x="1065" y="1"/>
                  </a:moveTo>
                  <a:cubicBezTo>
                    <a:pt x="1065" y="1"/>
                    <a:pt x="1" y="7812"/>
                    <a:pt x="1156" y="8359"/>
                  </a:cubicBezTo>
                  <a:cubicBezTo>
                    <a:pt x="1208" y="8384"/>
                    <a:pt x="1269" y="8396"/>
                    <a:pt x="1338" y="8396"/>
                  </a:cubicBezTo>
                  <a:cubicBezTo>
                    <a:pt x="2789" y="8396"/>
                    <a:pt x="7721" y="3131"/>
                    <a:pt x="7721" y="3131"/>
                  </a:cubicBezTo>
                  <a:lnTo>
                    <a:pt x="10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78"/>
            <p:cNvSpPr/>
            <p:nvPr/>
          </p:nvSpPr>
          <p:spPr>
            <a:xfrm>
              <a:off x="5795200" y="4343050"/>
              <a:ext cx="389100" cy="516000"/>
            </a:xfrm>
            <a:custGeom>
              <a:rect b="b" l="l" r="r" t="t"/>
              <a:pathLst>
                <a:path extrusionOk="0" h="20640" w="15564">
                  <a:moveTo>
                    <a:pt x="8329" y="1"/>
                  </a:moveTo>
                  <a:cubicBezTo>
                    <a:pt x="8329" y="1"/>
                    <a:pt x="7296" y="1399"/>
                    <a:pt x="5715" y="5047"/>
                  </a:cubicBezTo>
                  <a:cubicBezTo>
                    <a:pt x="4104" y="8694"/>
                    <a:pt x="1" y="17509"/>
                    <a:pt x="1" y="17509"/>
                  </a:cubicBezTo>
                  <a:lnTo>
                    <a:pt x="6657" y="20639"/>
                  </a:lnTo>
                  <a:cubicBezTo>
                    <a:pt x="6657" y="20639"/>
                    <a:pt x="7387" y="19728"/>
                    <a:pt x="9636" y="15381"/>
                  </a:cubicBezTo>
                  <a:cubicBezTo>
                    <a:pt x="12281" y="10305"/>
                    <a:pt x="15563" y="3010"/>
                    <a:pt x="15563" y="3010"/>
                  </a:cubicBezTo>
                  <a:lnTo>
                    <a:pt x="83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78"/>
            <p:cNvSpPr/>
            <p:nvPr/>
          </p:nvSpPr>
          <p:spPr>
            <a:xfrm>
              <a:off x="6003425" y="3922575"/>
              <a:ext cx="433150" cy="579525"/>
            </a:xfrm>
            <a:custGeom>
              <a:rect b="b" l="l" r="r" t="t"/>
              <a:pathLst>
                <a:path extrusionOk="0" h="23181" w="17326">
                  <a:moveTo>
                    <a:pt x="11816" y="1"/>
                  </a:moveTo>
                  <a:cubicBezTo>
                    <a:pt x="10345" y="1"/>
                    <a:pt x="8903" y="821"/>
                    <a:pt x="8085" y="2200"/>
                  </a:cubicBezTo>
                  <a:cubicBezTo>
                    <a:pt x="6535" y="4814"/>
                    <a:pt x="0" y="16820"/>
                    <a:pt x="0" y="16820"/>
                  </a:cubicBezTo>
                  <a:lnTo>
                    <a:pt x="7234" y="19829"/>
                  </a:lnTo>
                  <a:cubicBezTo>
                    <a:pt x="7234" y="19829"/>
                    <a:pt x="13515" y="6181"/>
                    <a:pt x="13978" y="6181"/>
                  </a:cubicBezTo>
                  <a:cubicBezTo>
                    <a:pt x="13979" y="6181"/>
                    <a:pt x="13981" y="6181"/>
                    <a:pt x="13982" y="6181"/>
                  </a:cubicBezTo>
                  <a:cubicBezTo>
                    <a:pt x="14469" y="6273"/>
                    <a:pt x="8237" y="17276"/>
                    <a:pt x="8481" y="20619"/>
                  </a:cubicBezTo>
                  <a:cubicBezTo>
                    <a:pt x="8589" y="22468"/>
                    <a:pt x="9616" y="23180"/>
                    <a:pt x="10214" y="23180"/>
                  </a:cubicBezTo>
                  <a:cubicBezTo>
                    <a:pt x="10451" y="23180"/>
                    <a:pt x="10621" y="23068"/>
                    <a:pt x="10639" y="22869"/>
                  </a:cubicBezTo>
                  <a:cubicBezTo>
                    <a:pt x="10730" y="22109"/>
                    <a:pt x="8845" y="21835"/>
                    <a:pt x="9757" y="19130"/>
                  </a:cubicBezTo>
                  <a:cubicBezTo>
                    <a:pt x="12493" y="10802"/>
                    <a:pt x="17326" y="5300"/>
                    <a:pt x="15411" y="2169"/>
                  </a:cubicBezTo>
                  <a:cubicBezTo>
                    <a:pt x="14477" y="660"/>
                    <a:pt x="13135" y="1"/>
                    <a:pt x="11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9"/>
          <p:cNvSpPr/>
          <p:nvPr/>
        </p:nvSpPr>
        <p:spPr>
          <a:xfrm flipH="1" rot="-2505069">
            <a:off x="6267646" y="1159768"/>
            <a:ext cx="4436783" cy="3714225"/>
          </a:xfrm>
          <a:custGeom>
            <a:rect b="b" l="l" r="r" t="t"/>
            <a:pathLst>
              <a:path extrusionOk="0" h="52038" w="61178">
                <a:moveTo>
                  <a:pt x="4170" y="12043"/>
                </a:moveTo>
                <a:cubicBezTo>
                  <a:pt x="7339" y="7239"/>
                  <a:pt x="14177" y="1"/>
                  <a:pt x="24184" y="5571"/>
                </a:cubicBezTo>
                <a:cubicBezTo>
                  <a:pt x="34191" y="11142"/>
                  <a:pt x="29988" y="17146"/>
                  <a:pt x="34024" y="21249"/>
                </a:cubicBezTo>
                <a:cubicBezTo>
                  <a:pt x="38061" y="25319"/>
                  <a:pt x="43198" y="25586"/>
                  <a:pt x="51103" y="27253"/>
                </a:cubicBezTo>
                <a:cubicBezTo>
                  <a:pt x="58976" y="28921"/>
                  <a:pt x="61177" y="36093"/>
                  <a:pt x="54472" y="41664"/>
                </a:cubicBezTo>
                <a:cubicBezTo>
                  <a:pt x="47801" y="47268"/>
                  <a:pt x="33758" y="52038"/>
                  <a:pt x="26819" y="46467"/>
                </a:cubicBezTo>
                <a:cubicBezTo>
                  <a:pt x="19848" y="40930"/>
                  <a:pt x="11108" y="34826"/>
                  <a:pt x="5537" y="31590"/>
                </a:cubicBezTo>
                <a:cubicBezTo>
                  <a:pt x="0" y="28388"/>
                  <a:pt x="967" y="16879"/>
                  <a:pt x="4170" y="1204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79"/>
          <p:cNvSpPr/>
          <p:nvPr/>
        </p:nvSpPr>
        <p:spPr>
          <a:xfrm rot="3781174">
            <a:off x="-1644519" y="1806437"/>
            <a:ext cx="4267951" cy="2625760"/>
          </a:xfrm>
          <a:custGeom>
            <a:rect b="b" l="l" r="r" t="t"/>
            <a:pathLst>
              <a:path extrusionOk="0" h="36694" w="59643">
                <a:moveTo>
                  <a:pt x="6271" y="15779"/>
                </a:moveTo>
                <a:cubicBezTo>
                  <a:pt x="9374" y="14178"/>
                  <a:pt x="17513" y="18347"/>
                  <a:pt x="23150" y="11676"/>
                </a:cubicBezTo>
                <a:cubicBezTo>
                  <a:pt x="28787" y="5004"/>
                  <a:pt x="30455" y="1"/>
                  <a:pt x="37327" y="2302"/>
                </a:cubicBezTo>
                <a:cubicBezTo>
                  <a:pt x="44198" y="4571"/>
                  <a:pt x="43064" y="13410"/>
                  <a:pt x="47601" y="15779"/>
                </a:cubicBezTo>
                <a:cubicBezTo>
                  <a:pt x="52104" y="18147"/>
                  <a:pt x="59643" y="31690"/>
                  <a:pt x="43364" y="34192"/>
                </a:cubicBezTo>
                <a:cubicBezTo>
                  <a:pt x="27120" y="36694"/>
                  <a:pt x="10441" y="33158"/>
                  <a:pt x="5204" y="27520"/>
                </a:cubicBezTo>
                <a:cubicBezTo>
                  <a:pt x="0" y="21883"/>
                  <a:pt x="3136" y="17380"/>
                  <a:pt x="6271" y="1577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4" name="Google Shape;234;p79"/>
          <p:cNvGrpSpPr/>
          <p:nvPr/>
        </p:nvGrpSpPr>
        <p:grpSpPr>
          <a:xfrm flipH="1" rot="10800000">
            <a:off x="566191" y="1712532"/>
            <a:ext cx="1696762" cy="1688828"/>
            <a:chOff x="2414491" y="671177"/>
            <a:chExt cx="1830972" cy="1822411"/>
          </a:xfrm>
        </p:grpSpPr>
        <p:sp>
          <p:nvSpPr>
            <p:cNvPr id="235" name="Google Shape;235;p79"/>
            <p:cNvSpPr/>
            <p:nvPr/>
          </p:nvSpPr>
          <p:spPr>
            <a:xfrm>
              <a:off x="2414491" y="671177"/>
              <a:ext cx="1830972" cy="1822391"/>
            </a:xfrm>
            <a:custGeom>
              <a:rect b="b" l="l" r="r" t="t"/>
              <a:pathLst>
                <a:path extrusionOk="0" h="45449" w="45663">
                  <a:moveTo>
                    <a:pt x="10947" y="4979"/>
                  </a:moveTo>
                  <a:lnTo>
                    <a:pt x="15605" y="7656"/>
                  </a:lnTo>
                  <a:lnTo>
                    <a:pt x="15605" y="13062"/>
                  </a:lnTo>
                  <a:lnTo>
                    <a:pt x="10947" y="15766"/>
                  </a:lnTo>
                  <a:lnTo>
                    <a:pt x="6263" y="13062"/>
                  </a:lnTo>
                  <a:lnTo>
                    <a:pt x="6263" y="7656"/>
                  </a:lnTo>
                  <a:lnTo>
                    <a:pt x="10947" y="4979"/>
                  </a:lnTo>
                  <a:close/>
                  <a:moveTo>
                    <a:pt x="20449" y="4979"/>
                  </a:moveTo>
                  <a:lnTo>
                    <a:pt x="25133" y="7656"/>
                  </a:lnTo>
                  <a:lnTo>
                    <a:pt x="25133" y="13062"/>
                  </a:lnTo>
                  <a:lnTo>
                    <a:pt x="20449" y="15766"/>
                  </a:lnTo>
                  <a:lnTo>
                    <a:pt x="15792" y="13062"/>
                  </a:lnTo>
                  <a:lnTo>
                    <a:pt x="15792" y="7656"/>
                  </a:lnTo>
                  <a:lnTo>
                    <a:pt x="20449" y="4979"/>
                  </a:lnTo>
                  <a:close/>
                  <a:moveTo>
                    <a:pt x="29978" y="4979"/>
                  </a:moveTo>
                  <a:lnTo>
                    <a:pt x="34635" y="7656"/>
                  </a:lnTo>
                  <a:lnTo>
                    <a:pt x="34635" y="13062"/>
                  </a:lnTo>
                  <a:lnTo>
                    <a:pt x="29978" y="15766"/>
                  </a:lnTo>
                  <a:lnTo>
                    <a:pt x="25294" y="13062"/>
                  </a:lnTo>
                  <a:lnTo>
                    <a:pt x="25294" y="7656"/>
                  </a:lnTo>
                  <a:lnTo>
                    <a:pt x="29978" y="4979"/>
                  </a:lnTo>
                  <a:close/>
                  <a:moveTo>
                    <a:pt x="6183" y="13196"/>
                  </a:moveTo>
                  <a:lnTo>
                    <a:pt x="10867" y="15899"/>
                  </a:lnTo>
                  <a:lnTo>
                    <a:pt x="10867" y="21306"/>
                  </a:lnTo>
                  <a:lnTo>
                    <a:pt x="6183" y="23983"/>
                  </a:lnTo>
                  <a:lnTo>
                    <a:pt x="1526" y="21306"/>
                  </a:lnTo>
                  <a:lnTo>
                    <a:pt x="1526" y="15899"/>
                  </a:lnTo>
                  <a:lnTo>
                    <a:pt x="6183" y="13196"/>
                  </a:lnTo>
                  <a:close/>
                  <a:moveTo>
                    <a:pt x="15712" y="13196"/>
                  </a:moveTo>
                  <a:lnTo>
                    <a:pt x="20369" y="15899"/>
                  </a:lnTo>
                  <a:lnTo>
                    <a:pt x="20369" y="21306"/>
                  </a:lnTo>
                  <a:lnTo>
                    <a:pt x="15712" y="23983"/>
                  </a:lnTo>
                  <a:lnTo>
                    <a:pt x="11028" y="21306"/>
                  </a:lnTo>
                  <a:lnTo>
                    <a:pt x="11028" y="15899"/>
                  </a:lnTo>
                  <a:lnTo>
                    <a:pt x="15712" y="13196"/>
                  </a:lnTo>
                  <a:close/>
                  <a:moveTo>
                    <a:pt x="25213" y="13196"/>
                  </a:moveTo>
                  <a:lnTo>
                    <a:pt x="29871" y="15899"/>
                  </a:lnTo>
                  <a:lnTo>
                    <a:pt x="29871" y="21306"/>
                  </a:lnTo>
                  <a:lnTo>
                    <a:pt x="25213" y="23983"/>
                  </a:lnTo>
                  <a:lnTo>
                    <a:pt x="20529" y="21306"/>
                  </a:lnTo>
                  <a:lnTo>
                    <a:pt x="20529" y="15899"/>
                  </a:lnTo>
                  <a:lnTo>
                    <a:pt x="25213" y="13196"/>
                  </a:lnTo>
                  <a:close/>
                  <a:moveTo>
                    <a:pt x="34715" y="13196"/>
                  </a:moveTo>
                  <a:lnTo>
                    <a:pt x="39399" y="15899"/>
                  </a:lnTo>
                  <a:lnTo>
                    <a:pt x="39399" y="21306"/>
                  </a:lnTo>
                  <a:lnTo>
                    <a:pt x="34715" y="23983"/>
                  </a:lnTo>
                  <a:lnTo>
                    <a:pt x="30058" y="21306"/>
                  </a:lnTo>
                  <a:lnTo>
                    <a:pt x="30058" y="15899"/>
                  </a:lnTo>
                  <a:lnTo>
                    <a:pt x="34715" y="13196"/>
                  </a:lnTo>
                  <a:close/>
                  <a:moveTo>
                    <a:pt x="10947" y="21440"/>
                  </a:moveTo>
                  <a:lnTo>
                    <a:pt x="15605" y="24143"/>
                  </a:lnTo>
                  <a:lnTo>
                    <a:pt x="15605" y="29523"/>
                  </a:lnTo>
                  <a:lnTo>
                    <a:pt x="10947" y="32226"/>
                  </a:lnTo>
                  <a:lnTo>
                    <a:pt x="6263" y="29523"/>
                  </a:lnTo>
                  <a:lnTo>
                    <a:pt x="6263" y="24143"/>
                  </a:lnTo>
                  <a:lnTo>
                    <a:pt x="10947" y="21440"/>
                  </a:lnTo>
                  <a:close/>
                  <a:moveTo>
                    <a:pt x="20449" y="21440"/>
                  </a:moveTo>
                  <a:lnTo>
                    <a:pt x="25133" y="24143"/>
                  </a:lnTo>
                  <a:lnTo>
                    <a:pt x="25133" y="29523"/>
                  </a:lnTo>
                  <a:lnTo>
                    <a:pt x="20449" y="32226"/>
                  </a:lnTo>
                  <a:lnTo>
                    <a:pt x="15792" y="29523"/>
                  </a:lnTo>
                  <a:lnTo>
                    <a:pt x="15792" y="24143"/>
                  </a:lnTo>
                  <a:lnTo>
                    <a:pt x="20449" y="21440"/>
                  </a:lnTo>
                  <a:close/>
                  <a:moveTo>
                    <a:pt x="29978" y="21440"/>
                  </a:moveTo>
                  <a:lnTo>
                    <a:pt x="34635" y="24143"/>
                  </a:lnTo>
                  <a:lnTo>
                    <a:pt x="34635" y="29523"/>
                  </a:lnTo>
                  <a:lnTo>
                    <a:pt x="29978" y="32226"/>
                  </a:lnTo>
                  <a:lnTo>
                    <a:pt x="25294" y="29523"/>
                  </a:lnTo>
                  <a:lnTo>
                    <a:pt x="25294" y="24143"/>
                  </a:lnTo>
                  <a:lnTo>
                    <a:pt x="29978" y="21440"/>
                  </a:lnTo>
                  <a:close/>
                  <a:moveTo>
                    <a:pt x="39480" y="21440"/>
                  </a:moveTo>
                  <a:lnTo>
                    <a:pt x="44137" y="24143"/>
                  </a:lnTo>
                  <a:lnTo>
                    <a:pt x="44137" y="29523"/>
                  </a:lnTo>
                  <a:lnTo>
                    <a:pt x="39480" y="32226"/>
                  </a:lnTo>
                  <a:lnTo>
                    <a:pt x="34796" y="29523"/>
                  </a:lnTo>
                  <a:lnTo>
                    <a:pt x="34796" y="24143"/>
                  </a:lnTo>
                  <a:lnTo>
                    <a:pt x="39480" y="21440"/>
                  </a:lnTo>
                  <a:close/>
                  <a:moveTo>
                    <a:pt x="15712" y="29684"/>
                  </a:moveTo>
                  <a:lnTo>
                    <a:pt x="20369" y="32387"/>
                  </a:lnTo>
                  <a:lnTo>
                    <a:pt x="20369" y="37767"/>
                  </a:lnTo>
                  <a:lnTo>
                    <a:pt x="15712" y="40470"/>
                  </a:lnTo>
                  <a:lnTo>
                    <a:pt x="11028" y="37767"/>
                  </a:lnTo>
                  <a:lnTo>
                    <a:pt x="11028" y="32387"/>
                  </a:lnTo>
                  <a:lnTo>
                    <a:pt x="15712" y="29684"/>
                  </a:lnTo>
                  <a:close/>
                  <a:moveTo>
                    <a:pt x="25213" y="29684"/>
                  </a:moveTo>
                  <a:lnTo>
                    <a:pt x="29871" y="32387"/>
                  </a:lnTo>
                  <a:lnTo>
                    <a:pt x="29871" y="37767"/>
                  </a:lnTo>
                  <a:lnTo>
                    <a:pt x="25213" y="40470"/>
                  </a:lnTo>
                  <a:lnTo>
                    <a:pt x="20529" y="37767"/>
                  </a:lnTo>
                  <a:lnTo>
                    <a:pt x="20529" y="32387"/>
                  </a:lnTo>
                  <a:lnTo>
                    <a:pt x="25213" y="29684"/>
                  </a:lnTo>
                  <a:close/>
                  <a:moveTo>
                    <a:pt x="34715" y="29684"/>
                  </a:moveTo>
                  <a:lnTo>
                    <a:pt x="39399" y="32387"/>
                  </a:lnTo>
                  <a:lnTo>
                    <a:pt x="39399" y="37767"/>
                  </a:lnTo>
                  <a:lnTo>
                    <a:pt x="34715" y="40470"/>
                  </a:lnTo>
                  <a:lnTo>
                    <a:pt x="30058" y="37767"/>
                  </a:lnTo>
                  <a:lnTo>
                    <a:pt x="30058" y="32387"/>
                  </a:lnTo>
                  <a:lnTo>
                    <a:pt x="34715" y="29684"/>
                  </a:lnTo>
                  <a:close/>
                  <a:moveTo>
                    <a:pt x="20369" y="1"/>
                  </a:moveTo>
                  <a:lnTo>
                    <a:pt x="20369" y="4818"/>
                  </a:lnTo>
                  <a:lnTo>
                    <a:pt x="15712" y="7522"/>
                  </a:lnTo>
                  <a:lnTo>
                    <a:pt x="11028" y="4818"/>
                  </a:lnTo>
                  <a:lnTo>
                    <a:pt x="11028" y="3159"/>
                  </a:lnTo>
                  <a:cubicBezTo>
                    <a:pt x="10974" y="3186"/>
                    <a:pt x="10921" y="3239"/>
                    <a:pt x="10867" y="3266"/>
                  </a:cubicBezTo>
                  <a:lnTo>
                    <a:pt x="10867" y="4818"/>
                  </a:lnTo>
                  <a:lnTo>
                    <a:pt x="6183" y="7522"/>
                  </a:lnTo>
                  <a:lnTo>
                    <a:pt x="5915" y="7361"/>
                  </a:lnTo>
                  <a:cubicBezTo>
                    <a:pt x="5889" y="7415"/>
                    <a:pt x="5835" y="7442"/>
                    <a:pt x="5808" y="7495"/>
                  </a:cubicBezTo>
                  <a:lnTo>
                    <a:pt x="6103" y="7656"/>
                  </a:lnTo>
                  <a:lnTo>
                    <a:pt x="6103" y="13062"/>
                  </a:lnTo>
                  <a:lnTo>
                    <a:pt x="1419" y="15766"/>
                  </a:lnTo>
                  <a:lnTo>
                    <a:pt x="1124" y="15578"/>
                  </a:lnTo>
                  <a:cubicBezTo>
                    <a:pt x="1124" y="15632"/>
                    <a:pt x="1098" y="15685"/>
                    <a:pt x="1071" y="15739"/>
                  </a:cubicBezTo>
                  <a:lnTo>
                    <a:pt x="1338" y="15899"/>
                  </a:lnTo>
                  <a:lnTo>
                    <a:pt x="1338" y="21306"/>
                  </a:lnTo>
                  <a:lnTo>
                    <a:pt x="0" y="22082"/>
                  </a:lnTo>
                  <a:cubicBezTo>
                    <a:pt x="0" y="22136"/>
                    <a:pt x="0" y="22216"/>
                    <a:pt x="0" y="22270"/>
                  </a:cubicBezTo>
                  <a:lnTo>
                    <a:pt x="1419" y="21440"/>
                  </a:lnTo>
                  <a:lnTo>
                    <a:pt x="6103" y="24143"/>
                  </a:lnTo>
                  <a:lnTo>
                    <a:pt x="6103" y="29523"/>
                  </a:lnTo>
                  <a:lnTo>
                    <a:pt x="1927" y="31932"/>
                  </a:lnTo>
                  <a:cubicBezTo>
                    <a:pt x="1954" y="31986"/>
                    <a:pt x="1981" y="32039"/>
                    <a:pt x="2008" y="32093"/>
                  </a:cubicBezTo>
                  <a:lnTo>
                    <a:pt x="6183" y="29684"/>
                  </a:lnTo>
                  <a:lnTo>
                    <a:pt x="10867" y="32387"/>
                  </a:lnTo>
                  <a:lnTo>
                    <a:pt x="10867" y="37767"/>
                  </a:lnTo>
                  <a:lnTo>
                    <a:pt x="7548" y="39694"/>
                  </a:lnTo>
                  <a:cubicBezTo>
                    <a:pt x="7575" y="39721"/>
                    <a:pt x="7628" y="39774"/>
                    <a:pt x="7682" y="39801"/>
                  </a:cubicBezTo>
                  <a:lnTo>
                    <a:pt x="10947" y="37928"/>
                  </a:lnTo>
                  <a:lnTo>
                    <a:pt x="15605" y="40631"/>
                  </a:lnTo>
                  <a:lnTo>
                    <a:pt x="15605" y="44405"/>
                  </a:lnTo>
                  <a:cubicBezTo>
                    <a:pt x="15658" y="44405"/>
                    <a:pt x="15738" y="44432"/>
                    <a:pt x="15792" y="44458"/>
                  </a:cubicBezTo>
                  <a:lnTo>
                    <a:pt x="15792" y="40631"/>
                  </a:lnTo>
                  <a:lnTo>
                    <a:pt x="20449" y="37928"/>
                  </a:lnTo>
                  <a:lnTo>
                    <a:pt x="25133" y="40631"/>
                  </a:lnTo>
                  <a:lnTo>
                    <a:pt x="25133" y="45449"/>
                  </a:lnTo>
                  <a:cubicBezTo>
                    <a:pt x="25187" y="45449"/>
                    <a:pt x="25240" y="45449"/>
                    <a:pt x="25294" y="45422"/>
                  </a:cubicBezTo>
                  <a:lnTo>
                    <a:pt x="25294" y="40631"/>
                  </a:lnTo>
                  <a:lnTo>
                    <a:pt x="29978" y="37928"/>
                  </a:lnTo>
                  <a:lnTo>
                    <a:pt x="34635" y="40631"/>
                  </a:lnTo>
                  <a:lnTo>
                    <a:pt x="34635" y="42290"/>
                  </a:lnTo>
                  <a:cubicBezTo>
                    <a:pt x="34688" y="42237"/>
                    <a:pt x="34742" y="42210"/>
                    <a:pt x="34796" y="42183"/>
                  </a:cubicBezTo>
                  <a:lnTo>
                    <a:pt x="34796" y="40631"/>
                  </a:lnTo>
                  <a:lnTo>
                    <a:pt x="39480" y="37928"/>
                  </a:lnTo>
                  <a:lnTo>
                    <a:pt x="39747" y="38088"/>
                  </a:lnTo>
                  <a:cubicBezTo>
                    <a:pt x="39774" y="38035"/>
                    <a:pt x="39827" y="37981"/>
                    <a:pt x="39854" y="37954"/>
                  </a:cubicBezTo>
                  <a:lnTo>
                    <a:pt x="39560" y="37767"/>
                  </a:lnTo>
                  <a:lnTo>
                    <a:pt x="39560" y="32387"/>
                  </a:lnTo>
                  <a:lnTo>
                    <a:pt x="44244" y="29684"/>
                  </a:lnTo>
                  <a:lnTo>
                    <a:pt x="44538" y="29871"/>
                  </a:lnTo>
                  <a:cubicBezTo>
                    <a:pt x="44565" y="29791"/>
                    <a:pt x="44565" y="29737"/>
                    <a:pt x="44592" y="29684"/>
                  </a:cubicBezTo>
                  <a:lnTo>
                    <a:pt x="44324" y="29523"/>
                  </a:lnTo>
                  <a:lnTo>
                    <a:pt x="44324" y="24143"/>
                  </a:lnTo>
                  <a:lnTo>
                    <a:pt x="45662" y="23367"/>
                  </a:lnTo>
                  <a:cubicBezTo>
                    <a:pt x="45662" y="23314"/>
                    <a:pt x="45662" y="23233"/>
                    <a:pt x="45662" y="23153"/>
                  </a:cubicBezTo>
                  <a:lnTo>
                    <a:pt x="44244" y="23983"/>
                  </a:lnTo>
                  <a:lnTo>
                    <a:pt x="39560" y="21306"/>
                  </a:lnTo>
                  <a:lnTo>
                    <a:pt x="39560" y="15899"/>
                  </a:lnTo>
                  <a:lnTo>
                    <a:pt x="43735" y="13491"/>
                  </a:lnTo>
                  <a:cubicBezTo>
                    <a:pt x="43709" y="13437"/>
                    <a:pt x="43682" y="13383"/>
                    <a:pt x="43655" y="13330"/>
                  </a:cubicBezTo>
                  <a:lnTo>
                    <a:pt x="39480" y="15766"/>
                  </a:lnTo>
                  <a:lnTo>
                    <a:pt x="34796" y="13062"/>
                  </a:lnTo>
                  <a:lnTo>
                    <a:pt x="34796" y="7656"/>
                  </a:lnTo>
                  <a:lnTo>
                    <a:pt x="38114" y="5755"/>
                  </a:lnTo>
                  <a:cubicBezTo>
                    <a:pt x="38088" y="5702"/>
                    <a:pt x="38034" y="5675"/>
                    <a:pt x="37981" y="5621"/>
                  </a:cubicBezTo>
                  <a:lnTo>
                    <a:pt x="34715" y="7522"/>
                  </a:lnTo>
                  <a:lnTo>
                    <a:pt x="30058" y="4818"/>
                  </a:lnTo>
                  <a:lnTo>
                    <a:pt x="30058" y="1045"/>
                  </a:lnTo>
                  <a:cubicBezTo>
                    <a:pt x="30004" y="1018"/>
                    <a:pt x="29951" y="1018"/>
                    <a:pt x="29871" y="991"/>
                  </a:cubicBezTo>
                  <a:lnTo>
                    <a:pt x="29871" y="4818"/>
                  </a:lnTo>
                  <a:lnTo>
                    <a:pt x="25213" y="7522"/>
                  </a:lnTo>
                  <a:lnTo>
                    <a:pt x="20529" y="4818"/>
                  </a:lnTo>
                  <a:lnTo>
                    <a:pt x="2052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79"/>
            <p:cNvSpPr/>
            <p:nvPr/>
          </p:nvSpPr>
          <p:spPr>
            <a:xfrm>
              <a:off x="2796545" y="833253"/>
              <a:ext cx="9704" cy="7538"/>
            </a:xfrm>
            <a:custGeom>
              <a:rect b="b" l="l" r="r" t="t"/>
              <a:pathLst>
                <a:path extrusionOk="0" h="188" w="242">
                  <a:moveTo>
                    <a:pt x="161" y="0"/>
                  </a:moveTo>
                  <a:cubicBezTo>
                    <a:pt x="108" y="27"/>
                    <a:pt x="54" y="81"/>
                    <a:pt x="1" y="107"/>
                  </a:cubicBezTo>
                  <a:lnTo>
                    <a:pt x="161" y="188"/>
                  </a:lnTo>
                  <a:lnTo>
                    <a:pt x="242" y="54"/>
                  </a:ln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79"/>
            <p:cNvSpPr/>
            <p:nvPr/>
          </p:nvSpPr>
          <p:spPr>
            <a:xfrm>
              <a:off x="2899597" y="677633"/>
              <a:ext cx="287659" cy="242590"/>
            </a:xfrm>
            <a:custGeom>
              <a:rect b="b" l="l" r="r" t="t"/>
              <a:pathLst>
                <a:path extrusionOk="0" h="6050" w="7174">
                  <a:moveTo>
                    <a:pt x="7173" y="0"/>
                  </a:moveTo>
                  <a:lnTo>
                    <a:pt x="7173" y="0"/>
                  </a:lnTo>
                  <a:cubicBezTo>
                    <a:pt x="7013" y="27"/>
                    <a:pt x="6852" y="54"/>
                    <a:pt x="6692" y="81"/>
                  </a:cubicBezTo>
                  <a:lnTo>
                    <a:pt x="3667" y="1794"/>
                  </a:lnTo>
                  <a:lnTo>
                    <a:pt x="3667" y="830"/>
                  </a:lnTo>
                  <a:cubicBezTo>
                    <a:pt x="3614" y="857"/>
                    <a:pt x="3560" y="857"/>
                    <a:pt x="3507" y="884"/>
                  </a:cubicBezTo>
                  <a:lnTo>
                    <a:pt x="3507" y="1794"/>
                  </a:lnTo>
                  <a:lnTo>
                    <a:pt x="2516" y="1231"/>
                  </a:lnTo>
                  <a:cubicBezTo>
                    <a:pt x="2463" y="1258"/>
                    <a:pt x="2382" y="1285"/>
                    <a:pt x="2329" y="1312"/>
                  </a:cubicBezTo>
                  <a:lnTo>
                    <a:pt x="3426" y="1954"/>
                  </a:lnTo>
                  <a:lnTo>
                    <a:pt x="0" y="3935"/>
                  </a:lnTo>
                  <a:lnTo>
                    <a:pt x="81" y="4069"/>
                  </a:lnTo>
                  <a:lnTo>
                    <a:pt x="3507" y="2115"/>
                  </a:lnTo>
                  <a:lnTo>
                    <a:pt x="3507" y="6049"/>
                  </a:lnTo>
                  <a:lnTo>
                    <a:pt x="3667" y="6049"/>
                  </a:lnTo>
                  <a:lnTo>
                    <a:pt x="3667" y="2115"/>
                  </a:lnTo>
                  <a:lnTo>
                    <a:pt x="7093" y="4069"/>
                  </a:lnTo>
                  <a:lnTo>
                    <a:pt x="7173" y="3935"/>
                  </a:lnTo>
                  <a:lnTo>
                    <a:pt x="3774" y="1954"/>
                  </a:lnTo>
                  <a:lnTo>
                    <a:pt x="717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79"/>
            <p:cNvSpPr/>
            <p:nvPr/>
          </p:nvSpPr>
          <p:spPr>
            <a:xfrm>
              <a:off x="3280608" y="671177"/>
              <a:ext cx="288742" cy="249046"/>
            </a:xfrm>
            <a:custGeom>
              <a:rect b="b" l="l" r="r" t="t"/>
              <a:pathLst>
                <a:path extrusionOk="0" h="6211" w="7201">
                  <a:moveTo>
                    <a:pt x="107" y="1"/>
                  </a:moveTo>
                  <a:lnTo>
                    <a:pt x="0" y="134"/>
                  </a:lnTo>
                  <a:lnTo>
                    <a:pt x="3426" y="2115"/>
                  </a:lnTo>
                  <a:lnTo>
                    <a:pt x="0" y="4096"/>
                  </a:lnTo>
                  <a:lnTo>
                    <a:pt x="107" y="4230"/>
                  </a:lnTo>
                  <a:lnTo>
                    <a:pt x="3506" y="2276"/>
                  </a:lnTo>
                  <a:lnTo>
                    <a:pt x="3506" y="6210"/>
                  </a:lnTo>
                  <a:lnTo>
                    <a:pt x="3694" y="6210"/>
                  </a:lnTo>
                  <a:lnTo>
                    <a:pt x="3694" y="2276"/>
                  </a:lnTo>
                  <a:lnTo>
                    <a:pt x="7093" y="4230"/>
                  </a:lnTo>
                  <a:lnTo>
                    <a:pt x="7200" y="4096"/>
                  </a:lnTo>
                  <a:lnTo>
                    <a:pt x="3774" y="2115"/>
                  </a:lnTo>
                  <a:lnTo>
                    <a:pt x="6558" y="509"/>
                  </a:lnTo>
                  <a:cubicBezTo>
                    <a:pt x="6477" y="482"/>
                    <a:pt x="6397" y="456"/>
                    <a:pt x="6317" y="456"/>
                  </a:cubicBezTo>
                  <a:lnTo>
                    <a:pt x="3694" y="1955"/>
                  </a:lnTo>
                  <a:lnTo>
                    <a:pt x="3694" y="1"/>
                  </a:lnTo>
                  <a:lnTo>
                    <a:pt x="3506" y="1"/>
                  </a:lnTo>
                  <a:lnTo>
                    <a:pt x="3506" y="1955"/>
                  </a:lnTo>
                  <a:lnTo>
                    <a:pt x="1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79"/>
            <p:cNvSpPr/>
            <p:nvPr/>
          </p:nvSpPr>
          <p:spPr>
            <a:xfrm>
              <a:off x="3662662" y="776354"/>
              <a:ext cx="109506" cy="64437"/>
            </a:xfrm>
            <a:custGeom>
              <a:rect b="b" l="l" r="r" t="t"/>
              <a:pathLst>
                <a:path extrusionOk="0" h="1607" w="2731">
                  <a:moveTo>
                    <a:pt x="2543" y="1"/>
                  </a:moveTo>
                  <a:lnTo>
                    <a:pt x="1" y="1473"/>
                  </a:lnTo>
                  <a:lnTo>
                    <a:pt x="81" y="1607"/>
                  </a:lnTo>
                  <a:lnTo>
                    <a:pt x="2731" y="81"/>
                  </a:lnTo>
                  <a:cubicBezTo>
                    <a:pt x="2677" y="54"/>
                    <a:pt x="2597" y="27"/>
                    <a:pt x="254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79"/>
            <p:cNvSpPr/>
            <p:nvPr/>
          </p:nvSpPr>
          <p:spPr>
            <a:xfrm>
              <a:off x="3803246" y="797847"/>
              <a:ext cx="6496" cy="122378"/>
            </a:xfrm>
            <a:custGeom>
              <a:rect b="b" l="l" r="r" t="t"/>
              <a:pathLst>
                <a:path extrusionOk="0" h="3052" w="162">
                  <a:moveTo>
                    <a:pt x="1" y="0"/>
                  </a:moveTo>
                  <a:lnTo>
                    <a:pt x="1" y="3051"/>
                  </a:lnTo>
                  <a:lnTo>
                    <a:pt x="162" y="3051"/>
                  </a:lnTo>
                  <a:lnTo>
                    <a:pt x="162" y="107"/>
                  </a:lnTo>
                  <a:cubicBezTo>
                    <a:pt x="108" y="54"/>
                    <a:pt x="54" y="27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79"/>
            <p:cNvSpPr/>
            <p:nvPr/>
          </p:nvSpPr>
          <p:spPr>
            <a:xfrm>
              <a:off x="2475641" y="1246463"/>
              <a:ext cx="2205" cy="4331"/>
            </a:xfrm>
            <a:custGeom>
              <a:rect b="b" l="l" r="r" t="t"/>
              <a:pathLst>
                <a:path extrusionOk="0" h="108" w="55">
                  <a:moveTo>
                    <a:pt x="54" y="0"/>
                  </a:moveTo>
                  <a:cubicBezTo>
                    <a:pt x="28" y="27"/>
                    <a:pt x="28" y="54"/>
                    <a:pt x="1" y="107"/>
                  </a:cubicBezTo>
                  <a:lnTo>
                    <a:pt x="54" y="107"/>
                  </a:lnTo>
                  <a:lnTo>
                    <a:pt x="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79"/>
            <p:cNvSpPr/>
            <p:nvPr/>
          </p:nvSpPr>
          <p:spPr>
            <a:xfrm>
              <a:off x="2616265" y="1006036"/>
              <a:ext cx="2165" cy="2205"/>
            </a:xfrm>
            <a:custGeom>
              <a:rect b="b" l="l" r="r" t="t"/>
              <a:pathLst>
                <a:path extrusionOk="0" h="55" w="54">
                  <a:moveTo>
                    <a:pt x="54" y="1"/>
                  </a:moveTo>
                  <a:cubicBezTo>
                    <a:pt x="27" y="27"/>
                    <a:pt x="27" y="27"/>
                    <a:pt x="0" y="54"/>
                  </a:cubicBezTo>
                  <a:lnTo>
                    <a:pt x="54" y="27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79"/>
            <p:cNvSpPr/>
            <p:nvPr/>
          </p:nvSpPr>
          <p:spPr>
            <a:xfrm>
              <a:off x="2535748" y="1119794"/>
              <a:ext cx="82681" cy="51565"/>
            </a:xfrm>
            <a:custGeom>
              <a:rect b="b" l="l" r="r" t="t"/>
              <a:pathLst>
                <a:path extrusionOk="0" h="1286" w="2062">
                  <a:moveTo>
                    <a:pt x="81" y="1"/>
                  </a:moveTo>
                  <a:cubicBezTo>
                    <a:pt x="54" y="54"/>
                    <a:pt x="27" y="108"/>
                    <a:pt x="1" y="135"/>
                  </a:cubicBezTo>
                  <a:lnTo>
                    <a:pt x="1981" y="1285"/>
                  </a:lnTo>
                  <a:lnTo>
                    <a:pt x="2062" y="1125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79"/>
            <p:cNvSpPr/>
            <p:nvPr/>
          </p:nvSpPr>
          <p:spPr>
            <a:xfrm>
              <a:off x="2711778" y="921268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217"/>
                  </a:lnTo>
                  <a:lnTo>
                    <a:pt x="3667" y="8217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79"/>
            <p:cNvSpPr/>
            <p:nvPr/>
          </p:nvSpPr>
          <p:spPr>
            <a:xfrm>
              <a:off x="3092789" y="92126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80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0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41"/>
                  </a:lnTo>
                  <a:lnTo>
                    <a:pt x="7093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79"/>
            <p:cNvSpPr/>
            <p:nvPr/>
          </p:nvSpPr>
          <p:spPr>
            <a:xfrm>
              <a:off x="3474843" y="92126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480" y="3961"/>
                  </a:lnTo>
                  <a:lnTo>
                    <a:pt x="81" y="1981"/>
                  </a:lnTo>
                  <a:lnTo>
                    <a:pt x="1" y="2141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36"/>
                  </a:lnTo>
                  <a:lnTo>
                    <a:pt x="3480" y="4256"/>
                  </a:lnTo>
                  <a:lnTo>
                    <a:pt x="3480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79"/>
            <p:cNvSpPr/>
            <p:nvPr/>
          </p:nvSpPr>
          <p:spPr>
            <a:xfrm>
              <a:off x="3855854" y="953467"/>
              <a:ext cx="287659" cy="296240"/>
            </a:xfrm>
            <a:custGeom>
              <a:rect b="b" l="l" r="r" t="t"/>
              <a:pathLst>
                <a:path extrusionOk="0" h="7388" w="7174">
                  <a:moveTo>
                    <a:pt x="3507" y="0"/>
                  </a:moveTo>
                  <a:lnTo>
                    <a:pt x="3507" y="3158"/>
                  </a:lnTo>
                  <a:lnTo>
                    <a:pt x="81" y="1178"/>
                  </a:lnTo>
                  <a:lnTo>
                    <a:pt x="0" y="1312"/>
                  </a:lnTo>
                  <a:lnTo>
                    <a:pt x="3426" y="3292"/>
                  </a:lnTo>
                  <a:lnTo>
                    <a:pt x="0" y="5273"/>
                  </a:lnTo>
                  <a:lnTo>
                    <a:pt x="81" y="5433"/>
                  </a:lnTo>
                  <a:lnTo>
                    <a:pt x="3507" y="3453"/>
                  </a:lnTo>
                  <a:lnTo>
                    <a:pt x="3507" y="7387"/>
                  </a:lnTo>
                  <a:lnTo>
                    <a:pt x="3667" y="7387"/>
                  </a:lnTo>
                  <a:lnTo>
                    <a:pt x="3667" y="3453"/>
                  </a:lnTo>
                  <a:lnTo>
                    <a:pt x="7093" y="5407"/>
                  </a:lnTo>
                  <a:lnTo>
                    <a:pt x="7174" y="5273"/>
                  </a:lnTo>
                  <a:lnTo>
                    <a:pt x="3748" y="3292"/>
                  </a:lnTo>
                  <a:lnTo>
                    <a:pt x="5434" y="2329"/>
                  </a:lnTo>
                  <a:cubicBezTo>
                    <a:pt x="5380" y="2302"/>
                    <a:pt x="5354" y="2248"/>
                    <a:pt x="5327" y="2195"/>
                  </a:cubicBezTo>
                  <a:lnTo>
                    <a:pt x="3667" y="3158"/>
                  </a:lnTo>
                  <a:lnTo>
                    <a:pt x="3667" y="187"/>
                  </a:lnTo>
                  <a:cubicBezTo>
                    <a:pt x="3614" y="134"/>
                    <a:pt x="3560" y="80"/>
                    <a:pt x="3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79"/>
            <p:cNvSpPr/>
            <p:nvPr/>
          </p:nvSpPr>
          <p:spPr>
            <a:xfrm>
              <a:off x="2417699" y="1498640"/>
              <a:ext cx="7538" cy="9704"/>
            </a:xfrm>
            <a:custGeom>
              <a:rect b="b" l="l" r="r" t="t"/>
              <a:pathLst>
                <a:path extrusionOk="0" h="242" w="188">
                  <a:moveTo>
                    <a:pt x="1" y="1"/>
                  </a:moveTo>
                  <a:cubicBezTo>
                    <a:pt x="1" y="54"/>
                    <a:pt x="1" y="135"/>
                    <a:pt x="1" y="188"/>
                  </a:cubicBezTo>
                  <a:lnTo>
                    <a:pt x="108" y="242"/>
                  </a:lnTo>
                  <a:lnTo>
                    <a:pt x="188" y="1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79"/>
            <p:cNvSpPr/>
            <p:nvPr/>
          </p:nvSpPr>
          <p:spPr>
            <a:xfrm>
              <a:off x="2518586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79"/>
            <p:cNvSpPr/>
            <p:nvPr/>
          </p:nvSpPr>
          <p:spPr>
            <a:xfrm>
              <a:off x="2899597" y="1259335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35"/>
                  </a:lnTo>
                  <a:lnTo>
                    <a:pt x="81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81" y="6210"/>
                  </a:lnTo>
                  <a:lnTo>
                    <a:pt x="3507" y="4229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29"/>
                  </a:lnTo>
                  <a:lnTo>
                    <a:pt x="7093" y="6210"/>
                  </a:lnTo>
                  <a:lnTo>
                    <a:pt x="7173" y="6049"/>
                  </a:lnTo>
                  <a:lnTo>
                    <a:pt x="3774" y="4095"/>
                  </a:lnTo>
                  <a:lnTo>
                    <a:pt x="7173" y="2115"/>
                  </a:lnTo>
                  <a:lnTo>
                    <a:pt x="7093" y="1954"/>
                  </a:lnTo>
                  <a:lnTo>
                    <a:pt x="3667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79"/>
            <p:cNvSpPr/>
            <p:nvPr/>
          </p:nvSpPr>
          <p:spPr>
            <a:xfrm>
              <a:off x="3280608" y="1259335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35"/>
                  </a:lnTo>
                  <a:lnTo>
                    <a:pt x="107" y="1954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49"/>
                  </a:lnTo>
                  <a:lnTo>
                    <a:pt x="107" y="6210"/>
                  </a:lnTo>
                  <a:lnTo>
                    <a:pt x="3506" y="4229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29"/>
                  </a:lnTo>
                  <a:lnTo>
                    <a:pt x="7093" y="6210"/>
                  </a:lnTo>
                  <a:lnTo>
                    <a:pt x="7200" y="6049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54"/>
                  </a:lnTo>
                  <a:lnTo>
                    <a:pt x="3694" y="3935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79"/>
            <p:cNvSpPr/>
            <p:nvPr/>
          </p:nvSpPr>
          <p:spPr>
            <a:xfrm>
              <a:off x="3662662" y="1258252"/>
              <a:ext cx="287659" cy="329521"/>
            </a:xfrm>
            <a:custGeom>
              <a:rect b="b" l="l" r="r" t="t"/>
              <a:pathLst>
                <a:path extrusionOk="0" h="8218" w="7174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122"/>
                  </a:lnTo>
                  <a:lnTo>
                    <a:pt x="1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8" y="8218"/>
                  </a:lnTo>
                  <a:lnTo>
                    <a:pt x="3668" y="4256"/>
                  </a:lnTo>
                  <a:lnTo>
                    <a:pt x="7094" y="6237"/>
                  </a:lnTo>
                  <a:lnTo>
                    <a:pt x="7174" y="6076"/>
                  </a:lnTo>
                  <a:lnTo>
                    <a:pt x="3748" y="4122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79"/>
            <p:cNvSpPr/>
            <p:nvPr/>
          </p:nvSpPr>
          <p:spPr>
            <a:xfrm>
              <a:off x="4043673" y="1258252"/>
              <a:ext cx="193230" cy="329521"/>
            </a:xfrm>
            <a:custGeom>
              <a:rect b="b" l="l" r="r" t="t"/>
              <a:pathLst>
                <a:path extrusionOk="0" h="8218" w="4819">
                  <a:moveTo>
                    <a:pt x="3507" y="0"/>
                  </a:moveTo>
                  <a:lnTo>
                    <a:pt x="3507" y="3962"/>
                  </a:lnTo>
                  <a:lnTo>
                    <a:pt x="81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37"/>
                  </a:lnTo>
                  <a:lnTo>
                    <a:pt x="3507" y="4256"/>
                  </a:lnTo>
                  <a:lnTo>
                    <a:pt x="3507" y="8218"/>
                  </a:lnTo>
                  <a:lnTo>
                    <a:pt x="3667" y="8218"/>
                  </a:lnTo>
                  <a:lnTo>
                    <a:pt x="3667" y="4256"/>
                  </a:lnTo>
                  <a:lnTo>
                    <a:pt x="4818" y="4925"/>
                  </a:lnTo>
                  <a:cubicBezTo>
                    <a:pt x="4818" y="4845"/>
                    <a:pt x="4818" y="4765"/>
                    <a:pt x="4792" y="4711"/>
                  </a:cubicBezTo>
                  <a:lnTo>
                    <a:pt x="3774" y="4096"/>
                  </a:lnTo>
                  <a:lnTo>
                    <a:pt x="4604" y="3614"/>
                  </a:lnTo>
                  <a:cubicBezTo>
                    <a:pt x="4604" y="3560"/>
                    <a:pt x="4577" y="3507"/>
                    <a:pt x="4577" y="3453"/>
                  </a:cubicBezTo>
                  <a:lnTo>
                    <a:pt x="3667" y="3962"/>
                  </a:lnTo>
                  <a:lnTo>
                    <a:pt x="3667" y="295"/>
                  </a:lnTo>
                  <a:cubicBezTo>
                    <a:pt x="3641" y="188"/>
                    <a:pt x="3614" y="108"/>
                    <a:pt x="35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79"/>
            <p:cNvSpPr/>
            <p:nvPr/>
          </p:nvSpPr>
          <p:spPr>
            <a:xfrm>
              <a:off x="2423072" y="1578074"/>
              <a:ext cx="195355" cy="328439"/>
            </a:xfrm>
            <a:custGeom>
              <a:rect b="b" l="l" r="r" t="t"/>
              <a:pathLst>
                <a:path extrusionOk="0" h="8191" w="4872">
                  <a:moveTo>
                    <a:pt x="1205" y="1"/>
                  </a:moveTo>
                  <a:lnTo>
                    <a:pt x="1205" y="3935"/>
                  </a:lnTo>
                  <a:lnTo>
                    <a:pt x="0" y="3266"/>
                  </a:lnTo>
                  <a:lnTo>
                    <a:pt x="0" y="3266"/>
                  </a:lnTo>
                  <a:cubicBezTo>
                    <a:pt x="0" y="3320"/>
                    <a:pt x="27" y="3400"/>
                    <a:pt x="27" y="3480"/>
                  </a:cubicBezTo>
                  <a:lnTo>
                    <a:pt x="1098" y="4096"/>
                  </a:lnTo>
                  <a:lnTo>
                    <a:pt x="214" y="4604"/>
                  </a:lnTo>
                  <a:cubicBezTo>
                    <a:pt x="241" y="4658"/>
                    <a:pt x="241" y="4738"/>
                    <a:pt x="268" y="4792"/>
                  </a:cubicBezTo>
                  <a:lnTo>
                    <a:pt x="1205" y="4256"/>
                  </a:lnTo>
                  <a:lnTo>
                    <a:pt x="1205" y="8030"/>
                  </a:lnTo>
                  <a:cubicBezTo>
                    <a:pt x="1205" y="8084"/>
                    <a:pt x="1232" y="8137"/>
                    <a:pt x="1258" y="8191"/>
                  </a:cubicBezTo>
                  <a:lnTo>
                    <a:pt x="1365" y="8191"/>
                  </a:lnTo>
                  <a:lnTo>
                    <a:pt x="1365" y="4256"/>
                  </a:lnTo>
                  <a:lnTo>
                    <a:pt x="4791" y="6210"/>
                  </a:lnTo>
                  <a:lnTo>
                    <a:pt x="4872" y="6076"/>
                  </a:lnTo>
                  <a:lnTo>
                    <a:pt x="1446" y="4096"/>
                  </a:lnTo>
                  <a:lnTo>
                    <a:pt x="4872" y="2115"/>
                  </a:lnTo>
                  <a:lnTo>
                    <a:pt x="4791" y="1981"/>
                  </a:lnTo>
                  <a:lnTo>
                    <a:pt x="1365" y="3935"/>
                  </a:lnTo>
                  <a:lnTo>
                    <a:pt x="13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79"/>
            <p:cNvSpPr/>
            <p:nvPr/>
          </p:nvSpPr>
          <p:spPr>
            <a:xfrm>
              <a:off x="2711778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56"/>
                  </a:lnTo>
                  <a:lnTo>
                    <a:pt x="7093" y="6210"/>
                  </a:lnTo>
                  <a:lnTo>
                    <a:pt x="7173" y="6076"/>
                  </a:lnTo>
                  <a:lnTo>
                    <a:pt x="3774" y="4096"/>
                  </a:lnTo>
                  <a:lnTo>
                    <a:pt x="7173" y="2115"/>
                  </a:lnTo>
                  <a:lnTo>
                    <a:pt x="7093" y="1981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79"/>
            <p:cNvSpPr/>
            <p:nvPr/>
          </p:nvSpPr>
          <p:spPr>
            <a:xfrm>
              <a:off x="3092789" y="1578074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1"/>
                  </a:moveTo>
                  <a:lnTo>
                    <a:pt x="3506" y="3935"/>
                  </a:lnTo>
                  <a:lnTo>
                    <a:pt x="80" y="1981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76"/>
                  </a:lnTo>
                  <a:lnTo>
                    <a:pt x="80" y="6210"/>
                  </a:lnTo>
                  <a:lnTo>
                    <a:pt x="3506" y="4230"/>
                  </a:lnTo>
                  <a:lnTo>
                    <a:pt x="3506" y="8191"/>
                  </a:lnTo>
                  <a:lnTo>
                    <a:pt x="3694" y="8191"/>
                  </a:lnTo>
                  <a:lnTo>
                    <a:pt x="3694" y="4230"/>
                  </a:lnTo>
                  <a:lnTo>
                    <a:pt x="7093" y="6210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15"/>
                  </a:lnTo>
                  <a:lnTo>
                    <a:pt x="7093" y="1981"/>
                  </a:lnTo>
                  <a:lnTo>
                    <a:pt x="3694" y="3935"/>
                  </a:lnTo>
                  <a:lnTo>
                    <a:pt x="369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79"/>
            <p:cNvSpPr/>
            <p:nvPr/>
          </p:nvSpPr>
          <p:spPr>
            <a:xfrm>
              <a:off x="3474843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1" y="2115"/>
                  </a:lnTo>
                  <a:lnTo>
                    <a:pt x="3400" y="4096"/>
                  </a:lnTo>
                  <a:lnTo>
                    <a:pt x="1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480" y="8191"/>
                  </a:lnTo>
                  <a:lnTo>
                    <a:pt x="3668" y="8191"/>
                  </a:lnTo>
                  <a:lnTo>
                    <a:pt x="3668" y="4230"/>
                  </a:lnTo>
                  <a:lnTo>
                    <a:pt x="7094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4" y="1955"/>
                  </a:lnTo>
                  <a:lnTo>
                    <a:pt x="3668" y="3935"/>
                  </a:lnTo>
                  <a:lnTo>
                    <a:pt x="366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79"/>
            <p:cNvSpPr/>
            <p:nvPr/>
          </p:nvSpPr>
          <p:spPr>
            <a:xfrm>
              <a:off x="3855854" y="1578074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1"/>
                  </a:moveTo>
                  <a:lnTo>
                    <a:pt x="3507" y="3935"/>
                  </a:lnTo>
                  <a:lnTo>
                    <a:pt x="81" y="1955"/>
                  </a:lnTo>
                  <a:lnTo>
                    <a:pt x="0" y="2115"/>
                  </a:lnTo>
                  <a:lnTo>
                    <a:pt x="3426" y="4096"/>
                  </a:lnTo>
                  <a:lnTo>
                    <a:pt x="0" y="6050"/>
                  </a:lnTo>
                  <a:lnTo>
                    <a:pt x="81" y="6210"/>
                  </a:lnTo>
                  <a:lnTo>
                    <a:pt x="3507" y="4230"/>
                  </a:lnTo>
                  <a:lnTo>
                    <a:pt x="3507" y="8191"/>
                  </a:lnTo>
                  <a:lnTo>
                    <a:pt x="3667" y="8191"/>
                  </a:lnTo>
                  <a:lnTo>
                    <a:pt x="3667" y="4230"/>
                  </a:lnTo>
                  <a:lnTo>
                    <a:pt x="7093" y="6210"/>
                  </a:lnTo>
                  <a:lnTo>
                    <a:pt x="7174" y="6050"/>
                  </a:lnTo>
                  <a:lnTo>
                    <a:pt x="3748" y="4096"/>
                  </a:lnTo>
                  <a:lnTo>
                    <a:pt x="7174" y="2115"/>
                  </a:lnTo>
                  <a:lnTo>
                    <a:pt x="7093" y="1955"/>
                  </a:lnTo>
                  <a:lnTo>
                    <a:pt x="3667" y="3935"/>
                  </a:lnTo>
                  <a:lnTo>
                    <a:pt x="36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79"/>
            <p:cNvSpPr/>
            <p:nvPr/>
          </p:nvSpPr>
          <p:spPr>
            <a:xfrm>
              <a:off x="2518586" y="1919388"/>
              <a:ext cx="287659" cy="293033"/>
            </a:xfrm>
            <a:custGeom>
              <a:rect b="b" l="l" r="r" t="t"/>
              <a:pathLst>
                <a:path extrusionOk="0" h="7308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1767" y="5059"/>
                  </a:lnTo>
                  <a:cubicBezTo>
                    <a:pt x="1821" y="5086"/>
                    <a:pt x="1847" y="5139"/>
                    <a:pt x="1874" y="5193"/>
                  </a:cubicBezTo>
                  <a:lnTo>
                    <a:pt x="3507" y="4256"/>
                  </a:lnTo>
                  <a:lnTo>
                    <a:pt x="3507" y="7120"/>
                  </a:lnTo>
                  <a:cubicBezTo>
                    <a:pt x="3560" y="7200"/>
                    <a:pt x="3614" y="7254"/>
                    <a:pt x="3667" y="7307"/>
                  </a:cubicBezTo>
                  <a:lnTo>
                    <a:pt x="3667" y="4256"/>
                  </a:lnTo>
                  <a:lnTo>
                    <a:pt x="7093" y="6236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79"/>
            <p:cNvSpPr/>
            <p:nvPr/>
          </p:nvSpPr>
          <p:spPr>
            <a:xfrm>
              <a:off x="2899597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0" y="2141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81" y="6236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7" y="8190"/>
                  </a:lnTo>
                  <a:lnTo>
                    <a:pt x="3667" y="4256"/>
                  </a:lnTo>
                  <a:lnTo>
                    <a:pt x="7093" y="6236"/>
                  </a:lnTo>
                  <a:lnTo>
                    <a:pt x="7173" y="6076"/>
                  </a:lnTo>
                  <a:lnTo>
                    <a:pt x="3774" y="4095"/>
                  </a:lnTo>
                  <a:lnTo>
                    <a:pt x="7173" y="2141"/>
                  </a:lnTo>
                  <a:lnTo>
                    <a:pt x="7093" y="1981"/>
                  </a:lnTo>
                  <a:lnTo>
                    <a:pt x="3667" y="3961"/>
                  </a:lnTo>
                  <a:lnTo>
                    <a:pt x="3667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79"/>
            <p:cNvSpPr/>
            <p:nvPr/>
          </p:nvSpPr>
          <p:spPr>
            <a:xfrm>
              <a:off x="3280608" y="1919388"/>
              <a:ext cx="288742" cy="328439"/>
            </a:xfrm>
            <a:custGeom>
              <a:rect b="b" l="l" r="r" t="t"/>
              <a:pathLst>
                <a:path extrusionOk="0" h="8191" w="7201">
                  <a:moveTo>
                    <a:pt x="3506" y="0"/>
                  </a:moveTo>
                  <a:lnTo>
                    <a:pt x="3506" y="3961"/>
                  </a:lnTo>
                  <a:lnTo>
                    <a:pt x="107" y="1981"/>
                  </a:lnTo>
                  <a:lnTo>
                    <a:pt x="0" y="2115"/>
                  </a:lnTo>
                  <a:lnTo>
                    <a:pt x="3426" y="4095"/>
                  </a:lnTo>
                  <a:lnTo>
                    <a:pt x="0" y="6076"/>
                  </a:lnTo>
                  <a:lnTo>
                    <a:pt x="107" y="6236"/>
                  </a:lnTo>
                  <a:lnTo>
                    <a:pt x="3506" y="4256"/>
                  </a:lnTo>
                  <a:lnTo>
                    <a:pt x="3506" y="8190"/>
                  </a:lnTo>
                  <a:lnTo>
                    <a:pt x="3694" y="8190"/>
                  </a:lnTo>
                  <a:lnTo>
                    <a:pt x="3694" y="4256"/>
                  </a:lnTo>
                  <a:lnTo>
                    <a:pt x="7093" y="6236"/>
                  </a:lnTo>
                  <a:lnTo>
                    <a:pt x="7200" y="6076"/>
                  </a:lnTo>
                  <a:lnTo>
                    <a:pt x="3774" y="4095"/>
                  </a:lnTo>
                  <a:lnTo>
                    <a:pt x="7200" y="2115"/>
                  </a:lnTo>
                  <a:lnTo>
                    <a:pt x="7120" y="1981"/>
                  </a:lnTo>
                  <a:lnTo>
                    <a:pt x="3694" y="3961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79"/>
            <p:cNvSpPr/>
            <p:nvPr/>
          </p:nvSpPr>
          <p:spPr>
            <a:xfrm>
              <a:off x="3662662" y="1919388"/>
              <a:ext cx="287659" cy="328439"/>
            </a:xfrm>
            <a:custGeom>
              <a:rect b="b" l="l" r="r" t="t"/>
              <a:pathLst>
                <a:path extrusionOk="0" h="8191" w="7174">
                  <a:moveTo>
                    <a:pt x="3507" y="0"/>
                  </a:moveTo>
                  <a:lnTo>
                    <a:pt x="3507" y="3961"/>
                  </a:lnTo>
                  <a:lnTo>
                    <a:pt x="81" y="1981"/>
                  </a:lnTo>
                  <a:lnTo>
                    <a:pt x="1" y="2115"/>
                  </a:lnTo>
                  <a:lnTo>
                    <a:pt x="3400" y="4095"/>
                  </a:lnTo>
                  <a:lnTo>
                    <a:pt x="1" y="6076"/>
                  </a:lnTo>
                  <a:lnTo>
                    <a:pt x="81" y="6210"/>
                  </a:lnTo>
                  <a:lnTo>
                    <a:pt x="3507" y="4256"/>
                  </a:lnTo>
                  <a:lnTo>
                    <a:pt x="3507" y="8190"/>
                  </a:lnTo>
                  <a:lnTo>
                    <a:pt x="3668" y="8190"/>
                  </a:lnTo>
                  <a:lnTo>
                    <a:pt x="3668" y="4256"/>
                  </a:lnTo>
                  <a:lnTo>
                    <a:pt x="7094" y="6210"/>
                  </a:lnTo>
                  <a:lnTo>
                    <a:pt x="7174" y="6076"/>
                  </a:lnTo>
                  <a:lnTo>
                    <a:pt x="3748" y="4095"/>
                  </a:lnTo>
                  <a:lnTo>
                    <a:pt x="7174" y="2115"/>
                  </a:lnTo>
                  <a:lnTo>
                    <a:pt x="7094" y="1981"/>
                  </a:lnTo>
                  <a:lnTo>
                    <a:pt x="3668" y="3961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79"/>
            <p:cNvSpPr/>
            <p:nvPr/>
          </p:nvSpPr>
          <p:spPr>
            <a:xfrm>
              <a:off x="4043673" y="1998782"/>
              <a:ext cx="78391" cy="49400"/>
            </a:xfrm>
            <a:custGeom>
              <a:rect b="b" l="l" r="r" t="t"/>
              <a:pathLst>
                <a:path extrusionOk="0" h="1232" w="1955">
                  <a:moveTo>
                    <a:pt x="81" y="1"/>
                  </a:moveTo>
                  <a:lnTo>
                    <a:pt x="0" y="135"/>
                  </a:lnTo>
                  <a:lnTo>
                    <a:pt x="1874" y="1232"/>
                  </a:lnTo>
                  <a:cubicBezTo>
                    <a:pt x="1901" y="1178"/>
                    <a:pt x="1928" y="1125"/>
                    <a:pt x="1954" y="1071"/>
                  </a:cubicBezTo>
                  <a:lnTo>
                    <a:pt x="8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79"/>
            <p:cNvSpPr/>
            <p:nvPr/>
          </p:nvSpPr>
          <p:spPr>
            <a:xfrm>
              <a:off x="2884560" y="2317561"/>
              <a:ext cx="114879" cy="68727"/>
            </a:xfrm>
            <a:custGeom>
              <a:rect b="b" l="l" r="r" t="t"/>
              <a:pathLst>
                <a:path extrusionOk="0" h="1714" w="2865">
                  <a:moveTo>
                    <a:pt x="2784" y="0"/>
                  </a:moveTo>
                  <a:lnTo>
                    <a:pt x="1" y="1606"/>
                  </a:lnTo>
                  <a:cubicBezTo>
                    <a:pt x="54" y="1660"/>
                    <a:pt x="108" y="1686"/>
                    <a:pt x="161" y="1713"/>
                  </a:cubicBezTo>
                  <a:lnTo>
                    <a:pt x="2864" y="161"/>
                  </a:lnTo>
                  <a:lnTo>
                    <a:pt x="27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79"/>
            <p:cNvSpPr/>
            <p:nvPr/>
          </p:nvSpPr>
          <p:spPr>
            <a:xfrm>
              <a:off x="2852362" y="2238127"/>
              <a:ext cx="6496" cy="129916"/>
            </a:xfrm>
            <a:custGeom>
              <a:rect b="b" l="l" r="r" t="t"/>
              <a:pathLst>
                <a:path extrusionOk="0" h="3240" w="162">
                  <a:moveTo>
                    <a:pt x="1" y="0"/>
                  </a:moveTo>
                  <a:lnTo>
                    <a:pt x="1" y="3132"/>
                  </a:lnTo>
                  <a:cubicBezTo>
                    <a:pt x="54" y="3159"/>
                    <a:pt x="108" y="3212"/>
                    <a:pt x="161" y="3239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79"/>
            <p:cNvSpPr/>
            <p:nvPr/>
          </p:nvSpPr>
          <p:spPr>
            <a:xfrm>
              <a:off x="3092789" y="2238127"/>
              <a:ext cx="288742" cy="255461"/>
            </a:xfrm>
            <a:custGeom>
              <a:rect b="b" l="l" r="r" t="t"/>
              <a:pathLst>
                <a:path extrusionOk="0" h="6371" w="7201">
                  <a:moveTo>
                    <a:pt x="3506" y="0"/>
                  </a:moveTo>
                  <a:lnTo>
                    <a:pt x="3506" y="3962"/>
                  </a:lnTo>
                  <a:lnTo>
                    <a:pt x="80" y="1981"/>
                  </a:lnTo>
                  <a:lnTo>
                    <a:pt x="0" y="2142"/>
                  </a:lnTo>
                  <a:lnTo>
                    <a:pt x="3426" y="4096"/>
                  </a:lnTo>
                  <a:lnTo>
                    <a:pt x="455" y="5835"/>
                  </a:lnTo>
                  <a:cubicBezTo>
                    <a:pt x="535" y="5835"/>
                    <a:pt x="616" y="5862"/>
                    <a:pt x="696" y="5889"/>
                  </a:cubicBezTo>
                  <a:lnTo>
                    <a:pt x="3506" y="4256"/>
                  </a:lnTo>
                  <a:lnTo>
                    <a:pt x="3506" y="6371"/>
                  </a:lnTo>
                  <a:lnTo>
                    <a:pt x="3694" y="6371"/>
                  </a:lnTo>
                  <a:lnTo>
                    <a:pt x="3694" y="4256"/>
                  </a:lnTo>
                  <a:lnTo>
                    <a:pt x="7093" y="6237"/>
                  </a:lnTo>
                  <a:lnTo>
                    <a:pt x="7200" y="6076"/>
                  </a:lnTo>
                  <a:lnTo>
                    <a:pt x="3774" y="4096"/>
                  </a:lnTo>
                  <a:lnTo>
                    <a:pt x="7200" y="2142"/>
                  </a:lnTo>
                  <a:lnTo>
                    <a:pt x="7093" y="1981"/>
                  </a:lnTo>
                  <a:lnTo>
                    <a:pt x="3694" y="3962"/>
                  </a:lnTo>
                  <a:lnTo>
                    <a:pt x="369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79"/>
            <p:cNvSpPr/>
            <p:nvPr/>
          </p:nvSpPr>
          <p:spPr>
            <a:xfrm>
              <a:off x="3474843" y="2238127"/>
              <a:ext cx="287659" cy="247963"/>
            </a:xfrm>
            <a:custGeom>
              <a:rect b="b" l="l" r="r" t="t"/>
              <a:pathLst>
                <a:path extrusionOk="0" h="6184" w="7174">
                  <a:moveTo>
                    <a:pt x="3507" y="0"/>
                  </a:moveTo>
                  <a:lnTo>
                    <a:pt x="3480" y="3962"/>
                  </a:lnTo>
                  <a:lnTo>
                    <a:pt x="81" y="1981"/>
                  </a:lnTo>
                  <a:lnTo>
                    <a:pt x="1" y="2142"/>
                  </a:lnTo>
                  <a:lnTo>
                    <a:pt x="3400" y="4096"/>
                  </a:lnTo>
                  <a:lnTo>
                    <a:pt x="1" y="6076"/>
                  </a:lnTo>
                  <a:lnTo>
                    <a:pt x="54" y="6183"/>
                  </a:lnTo>
                  <a:lnTo>
                    <a:pt x="161" y="6183"/>
                  </a:lnTo>
                  <a:lnTo>
                    <a:pt x="3480" y="4256"/>
                  </a:lnTo>
                  <a:lnTo>
                    <a:pt x="3480" y="5354"/>
                  </a:lnTo>
                  <a:cubicBezTo>
                    <a:pt x="3560" y="5327"/>
                    <a:pt x="3614" y="5327"/>
                    <a:pt x="3668" y="5300"/>
                  </a:cubicBezTo>
                  <a:lnTo>
                    <a:pt x="3668" y="4256"/>
                  </a:lnTo>
                  <a:lnTo>
                    <a:pt x="4765" y="4899"/>
                  </a:lnTo>
                  <a:cubicBezTo>
                    <a:pt x="4845" y="4872"/>
                    <a:pt x="4899" y="4845"/>
                    <a:pt x="4979" y="4818"/>
                  </a:cubicBezTo>
                  <a:lnTo>
                    <a:pt x="3748" y="4096"/>
                  </a:lnTo>
                  <a:lnTo>
                    <a:pt x="7174" y="2142"/>
                  </a:lnTo>
                  <a:lnTo>
                    <a:pt x="7094" y="1981"/>
                  </a:lnTo>
                  <a:lnTo>
                    <a:pt x="3668" y="3962"/>
                  </a:lnTo>
                  <a:lnTo>
                    <a:pt x="36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79"/>
            <p:cNvSpPr/>
            <p:nvPr/>
          </p:nvSpPr>
          <p:spPr>
            <a:xfrm>
              <a:off x="3855854" y="2317561"/>
              <a:ext cx="12911" cy="9704"/>
            </a:xfrm>
            <a:custGeom>
              <a:rect b="b" l="l" r="r" t="t"/>
              <a:pathLst>
                <a:path extrusionOk="0" h="242" w="322">
                  <a:moveTo>
                    <a:pt x="81" y="0"/>
                  </a:moveTo>
                  <a:lnTo>
                    <a:pt x="0" y="134"/>
                  </a:lnTo>
                  <a:lnTo>
                    <a:pt x="161" y="241"/>
                  </a:lnTo>
                  <a:cubicBezTo>
                    <a:pt x="215" y="214"/>
                    <a:pt x="268" y="161"/>
                    <a:pt x="322" y="134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79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Hammersmith One"/>
              <a:buNone/>
              <a:defRPr b="1" i="0" sz="30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defRPr>
            </a:lvl9pPr>
          </a:lstStyle>
          <a:p/>
        </p:txBody>
      </p:sp>
      <p:sp>
        <p:nvSpPr>
          <p:cNvPr id="7" name="Google Shape;7;p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Manjari"/>
              <a:buChar char="●"/>
              <a:defRPr b="0" i="0" sz="18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●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○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Manjari"/>
              <a:buChar char="■"/>
              <a:defRPr b="0" i="0" sz="14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5.xml"/><Relationship Id="rId4" Type="http://schemas.openxmlformats.org/officeDocument/2006/relationships/slide" Target="/ppt/slides/slide30.xml"/><Relationship Id="rId5" Type="http://schemas.openxmlformats.org/officeDocument/2006/relationships/slide" Target="/ppt/slides/slide5.xml"/><Relationship Id="rId6" Type="http://schemas.openxmlformats.org/officeDocument/2006/relationships/slide" Target="/ppt/slides/slide30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Relationship Id="rId3" Type="http://schemas.openxmlformats.org/officeDocument/2006/relationships/slide" Target="/ppt/slides/slide2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7.png"/><Relationship Id="rId4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0.xml"/><Relationship Id="rId3" Type="http://schemas.openxmlformats.org/officeDocument/2006/relationships/slide" Target="/ppt/slides/slide2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3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"/>
          <p:cNvSpPr txBox="1"/>
          <p:nvPr>
            <p:ph type="ctrTitle"/>
          </p:nvPr>
        </p:nvSpPr>
        <p:spPr>
          <a:xfrm>
            <a:off x="323081" y="1340862"/>
            <a:ext cx="8497824" cy="20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US" sz="4000"/>
              <a:t>MATH4994 Capstone Project</a:t>
            </a:r>
            <a:br>
              <a:rPr lang="en-US"/>
            </a:br>
            <a:r>
              <a:rPr lang="en-US" sz="2400"/>
              <a:t>Bounded, Discrete, Fair Allocation Procedure for 4 Players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3" name="Google Shape;323;p1"/>
          <p:cNvSpPr txBox="1"/>
          <p:nvPr>
            <p:ph idx="1" type="subTitle"/>
          </p:nvPr>
        </p:nvSpPr>
        <p:spPr>
          <a:xfrm>
            <a:off x="1283093" y="3684557"/>
            <a:ext cx="6577800" cy="4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Au Yik Hau (20762422)</a:t>
            </a:r>
            <a:endParaRPr/>
          </a:p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/>
              <a:t>Cheung Tsz Hin (20437247)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0"/>
          <p:cNvSpPr/>
          <p:nvPr/>
        </p:nvSpPr>
        <p:spPr>
          <a:xfrm>
            <a:off x="1418409" y="1271180"/>
            <a:ext cx="175695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0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0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0"/>
          <p:cNvSpPr txBox="1"/>
          <p:nvPr/>
        </p:nvSpPr>
        <p:spPr>
          <a:xfrm>
            <a:off x="2093319" y="3300514"/>
            <a:ext cx="4957355" cy="1169551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 (M0):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1 and 2 have a different complete most-preferred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assign the cake to them accordingly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assign the remaining complete piece to player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end</a:t>
            </a:r>
            <a:endParaRPr/>
          </a:p>
        </p:txBody>
      </p:sp>
      <p:sp>
        <p:nvSpPr>
          <p:cNvPr id="410" name="Google Shape;410;p10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1:</a:t>
            </a:r>
            <a:endParaRPr/>
          </a:p>
        </p:txBody>
      </p:sp>
      <p:sp>
        <p:nvSpPr>
          <p:cNvPr id="411" name="Google Shape;411;p10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0"/>
          <p:cNvSpPr/>
          <p:nvPr/>
        </p:nvSpPr>
        <p:spPr>
          <a:xfrm>
            <a:off x="3690257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11"/>
          <p:cNvSpPr/>
          <p:nvPr/>
        </p:nvSpPr>
        <p:spPr>
          <a:xfrm>
            <a:off x="1418409" y="1271180"/>
            <a:ext cx="175695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1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1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1"/>
          <p:cNvSpPr txBox="1"/>
          <p:nvPr/>
        </p:nvSpPr>
        <p:spPr>
          <a:xfrm>
            <a:off x="2093319" y="3380097"/>
            <a:ext cx="4957355" cy="1169551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 (M1):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Else, they will trim the same cake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we denote the player with the leftmost trim as (-i), other as (i)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the cake will be trimmed by the leftmost knife</a:t>
            </a:r>
            <a:endParaRPr/>
          </a:p>
        </p:txBody>
      </p:sp>
      <p:sp>
        <p:nvSpPr>
          <p:cNvPr id="421" name="Google Shape;421;p11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1:</a:t>
            </a:r>
            <a:endParaRPr/>
          </a:p>
        </p:txBody>
      </p:sp>
      <p:sp>
        <p:nvSpPr>
          <p:cNvPr id="422" name="Google Shape;422;p11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11"/>
          <p:cNvSpPr/>
          <p:nvPr/>
        </p:nvSpPr>
        <p:spPr>
          <a:xfrm>
            <a:off x="2416629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1"/>
          <p:cNvSpPr/>
          <p:nvPr/>
        </p:nvSpPr>
        <p:spPr>
          <a:xfrm>
            <a:off x="2241912" y="138223"/>
            <a:ext cx="440871" cy="456709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1"/>
          <p:cNvSpPr/>
          <p:nvPr/>
        </p:nvSpPr>
        <p:spPr>
          <a:xfrm>
            <a:off x="1781445" y="131310"/>
            <a:ext cx="440871" cy="456709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2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1" name="Google Shape;431;p12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2"/>
          <p:cNvSpPr txBox="1"/>
          <p:nvPr/>
        </p:nvSpPr>
        <p:spPr>
          <a:xfrm>
            <a:off x="2093319" y="3384724"/>
            <a:ext cx="4957355" cy="1384995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 (M1) (cont’):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most preferred piece by (-i) -&gt; (-i)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trimmed piece -&gt; 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remaining complete piece -&gt;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remainder β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-&gt; will be further trim and allocated in next stage</a:t>
            </a:r>
            <a:endParaRPr/>
          </a:p>
        </p:txBody>
      </p:sp>
      <p:sp>
        <p:nvSpPr>
          <p:cNvPr id="433" name="Google Shape;433;p12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1:</a:t>
            </a:r>
            <a:endParaRPr/>
          </a:p>
        </p:txBody>
      </p:sp>
      <p:sp>
        <p:nvSpPr>
          <p:cNvPr id="434" name="Google Shape;434;p12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2"/>
          <p:cNvSpPr/>
          <p:nvPr/>
        </p:nvSpPr>
        <p:spPr>
          <a:xfrm>
            <a:off x="1781445" y="131310"/>
            <a:ext cx="440871" cy="456709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2"/>
          <p:cNvSpPr/>
          <p:nvPr/>
        </p:nvSpPr>
        <p:spPr>
          <a:xfrm>
            <a:off x="1418409" y="127118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2"/>
          <p:cNvSpPr/>
          <p:nvPr/>
        </p:nvSpPr>
        <p:spPr>
          <a:xfrm>
            <a:off x="2093319" y="1271180"/>
            <a:ext cx="108204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3" name="Google Shape;443;p13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13"/>
          <p:cNvSpPr txBox="1"/>
          <p:nvPr/>
        </p:nvSpPr>
        <p:spPr>
          <a:xfrm>
            <a:off x="4044040" y="2518206"/>
            <a:ext cx="1208320" cy="307777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β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13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2:</a:t>
            </a:r>
            <a:endParaRPr/>
          </a:p>
        </p:txBody>
      </p:sp>
      <p:sp>
        <p:nvSpPr>
          <p:cNvPr id="446" name="Google Shape;446;p13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13"/>
          <p:cNvSpPr/>
          <p:nvPr/>
        </p:nvSpPr>
        <p:spPr>
          <a:xfrm>
            <a:off x="1781445" y="131310"/>
            <a:ext cx="440871" cy="456709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13"/>
          <p:cNvSpPr/>
          <p:nvPr/>
        </p:nvSpPr>
        <p:spPr>
          <a:xfrm>
            <a:off x="1418409" y="127118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13"/>
          <p:cNvSpPr/>
          <p:nvPr/>
        </p:nvSpPr>
        <p:spPr>
          <a:xfrm>
            <a:off x="2093319" y="1271180"/>
            <a:ext cx="108204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3"/>
          <p:cNvSpPr/>
          <p:nvPr/>
        </p:nvSpPr>
        <p:spPr>
          <a:xfrm>
            <a:off x="1294312" y="3445872"/>
            <a:ext cx="6707777" cy="137813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3"/>
          <p:cNvSpPr/>
          <p:nvPr/>
        </p:nvSpPr>
        <p:spPr>
          <a:xfrm rot="-949056">
            <a:off x="1681460" y="2359401"/>
            <a:ext cx="257447" cy="842513"/>
          </a:xfrm>
          <a:prstGeom prst="downArrow">
            <a:avLst>
              <a:gd fmla="val 50000" name="adj1"/>
              <a:gd fmla="val 57611" name="adj2"/>
            </a:avLst>
          </a:prstGeom>
          <a:solidFill>
            <a:srgbClr val="FF000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62cec8397e_0_287"/>
          <p:cNvSpPr/>
          <p:nvPr/>
        </p:nvSpPr>
        <p:spPr>
          <a:xfrm>
            <a:off x="3327762" y="1271180"/>
            <a:ext cx="2488500" cy="10125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g262cec8397e_0_287"/>
          <p:cNvSpPr/>
          <p:nvPr/>
        </p:nvSpPr>
        <p:spPr>
          <a:xfrm>
            <a:off x="5953396" y="1271180"/>
            <a:ext cx="2048700" cy="10125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262cec8397e_0_287"/>
          <p:cNvSpPr txBox="1"/>
          <p:nvPr/>
        </p:nvSpPr>
        <p:spPr>
          <a:xfrm>
            <a:off x="4044040" y="2518206"/>
            <a:ext cx="1208400" cy="30780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 β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g262cec8397e_0_287"/>
          <p:cNvSpPr/>
          <p:nvPr/>
        </p:nvSpPr>
        <p:spPr>
          <a:xfrm>
            <a:off x="1979022" y="668112"/>
            <a:ext cx="45600" cy="2218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g262cec8397e_0_287"/>
          <p:cNvSpPr/>
          <p:nvPr/>
        </p:nvSpPr>
        <p:spPr>
          <a:xfrm>
            <a:off x="1781445" y="131310"/>
            <a:ext cx="441000" cy="4566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g262cec8397e_0_287"/>
          <p:cNvSpPr/>
          <p:nvPr/>
        </p:nvSpPr>
        <p:spPr>
          <a:xfrm>
            <a:off x="1418409" y="1271180"/>
            <a:ext cx="514800" cy="10125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g262cec8397e_0_287"/>
          <p:cNvSpPr/>
          <p:nvPr/>
        </p:nvSpPr>
        <p:spPr>
          <a:xfrm>
            <a:off x="2093319" y="1271180"/>
            <a:ext cx="1082100" cy="10125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g262cec8397e_0_287"/>
          <p:cNvSpPr/>
          <p:nvPr/>
        </p:nvSpPr>
        <p:spPr>
          <a:xfrm>
            <a:off x="1294312" y="3445872"/>
            <a:ext cx="6707700" cy="1378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g262cec8397e_0_287"/>
          <p:cNvSpPr/>
          <p:nvPr/>
        </p:nvSpPr>
        <p:spPr>
          <a:xfrm rot="-949023">
            <a:off x="1681384" y="2359408"/>
            <a:ext cx="257552" cy="842462"/>
          </a:xfrm>
          <a:prstGeom prst="downArrow">
            <a:avLst>
              <a:gd fmla="val 50000" name="adj1"/>
              <a:gd fmla="val 57611" name="adj2"/>
            </a:avLst>
          </a:prstGeom>
          <a:solidFill>
            <a:srgbClr val="FF000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4"/>
          <p:cNvSpPr/>
          <p:nvPr/>
        </p:nvSpPr>
        <p:spPr>
          <a:xfrm>
            <a:off x="1188720" y="1193619"/>
            <a:ext cx="6707777" cy="137813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14"/>
          <p:cNvSpPr/>
          <p:nvPr/>
        </p:nvSpPr>
        <p:spPr>
          <a:xfrm>
            <a:off x="3115491" y="714104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14"/>
          <p:cNvSpPr/>
          <p:nvPr/>
        </p:nvSpPr>
        <p:spPr>
          <a:xfrm>
            <a:off x="5756365" y="714104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14"/>
          <p:cNvSpPr txBox="1"/>
          <p:nvPr/>
        </p:nvSpPr>
        <p:spPr>
          <a:xfrm>
            <a:off x="2093322" y="3051265"/>
            <a:ext cx="4957355" cy="52322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3 trim the remainder β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into 3 equal piece base on his valuation</a:t>
            </a:r>
            <a:endParaRPr/>
          </a:p>
        </p:txBody>
      </p:sp>
      <p:sp>
        <p:nvSpPr>
          <p:cNvPr id="473" name="Google Shape;473;p14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2: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15"/>
          <p:cNvSpPr/>
          <p:nvPr/>
        </p:nvSpPr>
        <p:spPr>
          <a:xfrm>
            <a:off x="1418409" y="1271180"/>
            <a:ext cx="175695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15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15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15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2:</a:t>
            </a:r>
            <a:endParaRPr/>
          </a:p>
        </p:txBody>
      </p:sp>
      <p:sp>
        <p:nvSpPr>
          <p:cNvPr id="482" name="Google Shape;482;p15"/>
          <p:cNvSpPr txBox="1"/>
          <p:nvPr/>
        </p:nvSpPr>
        <p:spPr>
          <a:xfrm>
            <a:off x="2093319" y="3319870"/>
            <a:ext cx="4957355" cy="738664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1 &amp; 2 place a knife on their most preferred piece so that the cake they choose will have a trimmed piece equal to their second most preferred piece and a remainder β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16"/>
          <p:cNvSpPr/>
          <p:nvPr/>
        </p:nvSpPr>
        <p:spPr>
          <a:xfrm>
            <a:off x="1418409" y="1271180"/>
            <a:ext cx="175695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16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6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16"/>
          <p:cNvSpPr txBox="1"/>
          <p:nvPr/>
        </p:nvSpPr>
        <p:spPr>
          <a:xfrm>
            <a:off x="2093319" y="3300514"/>
            <a:ext cx="4957355" cy="1169551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 (M0):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1 and 2 have a different complete most-preferred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assign the cake to them accordingly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assign the remaining complete piece to player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end</a:t>
            </a:r>
            <a:endParaRPr/>
          </a:p>
        </p:txBody>
      </p:sp>
      <p:sp>
        <p:nvSpPr>
          <p:cNvPr id="491" name="Google Shape;491;p16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2:</a:t>
            </a:r>
            <a:endParaRPr/>
          </a:p>
        </p:txBody>
      </p:sp>
      <p:sp>
        <p:nvSpPr>
          <p:cNvPr id="492" name="Google Shape;492;p16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16"/>
          <p:cNvSpPr/>
          <p:nvPr/>
        </p:nvSpPr>
        <p:spPr>
          <a:xfrm>
            <a:off x="3690257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7"/>
          <p:cNvSpPr/>
          <p:nvPr/>
        </p:nvSpPr>
        <p:spPr>
          <a:xfrm>
            <a:off x="1418409" y="1271180"/>
            <a:ext cx="175695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7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7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1" name="Google Shape;501;p17"/>
          <p:cNvSpPr txBox="1"/>
          <p:nvPr/>
        </p:nvSpPr>
        <p:spPr>
          <a:xfrm>
            <a:off x="2093319" y="3380097"/>
            <a:ext cx="4957355" cy="738664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 (M1):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Else, they will trim the same cake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the cake will be trimmed by the leftmost knife</a:t>
            </a:r>
            <a:endParaRPr/>
          </a:p>
        </p:txBody>
      </p:sp>
      <p:sp>
        <p:nvSpPr>
          <p:cNvPr id="502" name="Google Shape;502;p17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2:</a:t>
            </a:r>
            <a:endParaRPr/>
          </a:p>
        </p:txBody>
      </p:sp>
      <p:sp>
        <p:nvSpPr>
          <p:cNvPr id="503" name="Google Shape;503;p17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17"/>
          <p:cNvSpPr/>
          <p:nvPr/>
        </p:nvSpPr>
        <p:spPr>
          <a:xfrm>
            <a:off x="2416629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5" name="Google Shape;505;p17"/>
          <p:cNvSpPr/>
          <p:nvPr/>
        </p:nvSpPr>
        <p:spPr>
          <a:xfrm>
            <a:off x="2241912" y="138223"/>
            <a:ext cx="530676" cy="456709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-i/i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17"/>
          <p:cNvSpPr/>
          <p:nvPr/>
        </p:nvSpPr>
        <p:spPr>
          <a:xfrm>
            <a:off x="1691641" y="131310"/>
            <a:ext cx="530676" cy="456709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-i/i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18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(-i/i)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18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18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2:</a:t>
            </a:r>
            <a:endParaRPr/>
          </a:p>
        </p:txBody>
      </p:sp>
      <p:sp>
        <p:nvSpPr>
          <p:cNvPr id="514" name="Google Shape;514;p18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18"/>
          <p:cNvSpPr/>
          <p:nvPr/>
        </p:nvSpPr>
        <p:spPr>
          <a:xfrm>
            <a:off x="1724297" y="131310"/>
            <a:ext cx="572042" cy="456709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-i/i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18"/>
          <p:cNvSpPr/>
          <p:nvPr/>
        </p:nvSpPr>
        <p:spPr>
          <a:xfrm>
            <a:off x="1418409" y="127118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18"/>
          <p:cNvSpPr/>
          <p:nvPr/>
        </p:nvSpPr>
        <p:spPr>
          <a:xfrm>
            <a:off x="2093319" y="1271180"/>
            <a:ext cx="108204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(i/-i)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"/>
          <p:cNvSpPr txBox="1"/>
          <p:nvPr>
            <p:ph idx="1" type="subTitle"/>
          </p:nvPr>
        </p:nvSpPr>
        <p:spPr>
          <a:xfrm>
            <a:off x="5412068" y="3418579"/>
            <a:ext cx="2812092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Major Founding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Strategy-Proof demonstration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Envy-freeness &amp; Boundness</a:t>
            </a:r>
            <a:endParaRPr/>
          </a:p>
        </p:txBody>
      </p:sp>
      <p:sp>
        <p:nvSpPr>
          <p:cNvPr id="329" name="Google Shape;329;p2"/>
          <p:cNvSpPr txBox="1"/>
          <p:nvPr>
            <p:ph idx="2" type="subTitle"/>
          </p:nvPr>
        </p:nvSpPr>
        <p:spPr>
          <a:xfrm>
            <a:off x="1391099" y="3395178"/>
            <a:ext cx="2931834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Post Double Domination Protocol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Core Protocol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Premutation Protocol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Overall Protocol</a:t>
            </a:r>
            <a:endParaRPr/>
          </a:p>
        </p:txBody>
      </p:sp>
      <p:sp>
        <p:nvSpPr>
          <p:cNvPr id="330" name="Google Shape;330;p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331" name="Google Shape;331;p2">
            <a:hlinkClick action="ppaction://hlinksldjump" r:id="rId3"/>
          </p:cNvPr>
          <p:cNvSpPr txBox="1"/>
          <p:nvPr>
            <p:ph idx="3" type="subTitle"/>
          </p:nvPr>
        </p:nvSpPr>
        <p:spPr>
          <a:xfrm>
            <a:off x="1391100" y="1434475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32" name="Google Shape;332;p2"/>
          <p:cNvSpPr txBox="1"/>
          <p:nvPr>
            <p:ph idx="4" type="subTitle"/>
          </p:nvPr>
        </p:nvSpPr>
        <p:spPr>
          <a:xfrm>
            <a:off x="5412068" y="1457876"/>
            <a:ext cx="24951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</a:pPr>
            <a:r>
              <a:rPr lang="en-US"/>
              <a:t>3-person protocol</a:t>
            </a:r>
            <a:endParaRPr/>
          </a:p>
        </p:txBody>
      </p:sp>
      <p:sp>
        <p:nvSpPr>
          <p:cNvPr id="333" name="Google Shape;333;p2">
            <a:hlinkClick action="ppaction://hlinksldjump" r:id="rId4"/>
          </p:cNvPr>
          <p:cNvSpPr txBox="1"/>
          <p:nvPr>
            <p:ph idx="5" type="subTitle"/>
          </p:nvPr>
        </p:nvSpPr>
        <p:spPr>
          <a:xfrm>
            <a:off x="1391100" y="3007290"/>
            <a:ext cx="2473764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ammersmith One"/>
              <a:buNone/>
            </a:pPr>
            <a:r>
              <a:rPr lang="en-US"/>
              <a:t>4-person protocol</a:t>
            </a:r>
            <a:endParaRPr/>
          </a:p>
        </p:txBody>
      </p:sp>
      <p:sp>
        <p:nvSpPr>
          <p:cNvPr id="334" name="Google Shape;334;p2"/>
          <p:cNvSpPr txBox="1"/>
          <p:nvPr>
            <p:ph idx="6" type="subTitle"/>
          </p:nvPr>
        </p:nvSpPr>
        <p:spPr>
          <a:xfrm>
            <a:off x="5412068" y="3030691"/>
            <a:ext cx="1923600" cy="4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2000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335" name="Google Shape;335;p2"/>
          <p:cNvSpPr txBox="1"/>
          <p:nvPr>
            <p:ph idx="7" type="subTitle"/>
          </p:nvPr>
        </p:nvSpPr>
        <p:spPr>
          <a:xfrm>
            <a:off x="1391100" y="1825209"/>
            <a:ext cx="1923600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Background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Motivation</a:t>
            </a:r>
            <a:endParaRPr/>
          </a:p>
        </p:txBody>
      </p:sp>
      <p:sp>
        <p:nvSpPr>
          <p:cNvPr id="336" name="Google Shape;336;p2"/>
          <p:cNvSpPr txBox="1"/>
          <p:nvPr>
            <p:ph idx="8" type="subTitle"/>
          </p:nvPr>
        </p:nvSpPr>
        <p:spPr>
          <a:xfrm>
            <a:off x="5412068" y="1860739"/>
            <a:ext cx="2812092" cy="10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Domination &amp; Premutation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/>
              <a:t>Core idea to n-person fair allocation</a:t>
            </a:r>
            <a:endParaRPr/>
          </a:p>
        </p:txBody>
      </p:sp>
      <p:sp>
        <p:nvSpPr>
          <p:cNvPr id="337" name="Google Shape;337;p2">
            <a:hlinkClick action="ppaction://hlinksldjump" r:id="rId5"/>
          </p:cNvPr>
          <p:cNvSpPr txBox="1"/>
          <p:nvPr>
            <p:ph idx="9" type="title"/>
          </p:nvPr>
        </p:nvSpPr>
        <p:spPr>
          <a:xfrm>
            <a:off x="792175" y="1434475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38" name="Google Shape;338;p2"/>
          <p:cNvSpPr txBox="1"/>
          <p:nvPr>
            <p:ph idx="13" type="title"/>
          </p:nvPr>
        </p:nvSpPr>
        <p:spPr>
          <a:xfrm>
            <a:off x="4821068" y="1457876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339" name="Google Shape;339;p2">
            <a:hlinkClick action="ppaction://hlinksldjump" r:id="rId6"/>
          </p:cNvPr>
          <p:cNvSpPr txBox="1"/>
          <p:nvPr>
            <p:ph idx="14" type="title"/>
          </p:nvPr>
        </p:nvSpPr>
        <p:spPr>
          <a:xfrm>
            <a:off x="792175" y="3007279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340" name="Google Shape;340;p2"/>
          <p:cNvSpPr txBox="1"/>
          <p:nvPr>
            <p:ph idx="15" type="title"/>
          </p:nvPr>
        </p:nvSpPr>
        <p:spPr>
          <a:xfrm>
            <a:off x="4821068" y="3030680"/>
            <a:ext cx="5964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1188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04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19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19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19"/>
          <p:cNvSpPr txBox="1"/>
          <p:nvPr/>
        </p:nvSpPr>
        <p:spPr>
          <a:xfrm>
            <a:off x="2093319" y="3153034"/>
            <a:ext cx="4957355" cy="1600438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leftmost trim is (i) this time, not (-i)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most preferred piece by (-i) -&gt; (-i)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trimmed piece -&gt; 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remaining complete piece -&gt;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remainder β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-&gt; cut &amp; choose between (i) &amp; (-i)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end</a:t>
            </a:r>
            <a:endParaRPr/>
          </a:p>
        </p:txBody>
      </p:sp>
      <p:sp>
        <p:nvSpPr>
          <p:cNvPr id="525" name="Google Shape;525;p19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3:</a:t>
            </a:r>
            <a:endParaRPr/>
          </a:p>
        </p:txBody>
      </p:sp>
      <p:sp>
        <p:nvSpPr>
          <p:cNvPr id="526" name="Google Shape;526;p19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19"/>
          <p:cNvSpPr/>
          <p:nvPr/>
        </p:nvSpPr>
        <p:spPr>
          <a:xfrm>
            <a:off x="1781445" y="131310"/>
            <a:ext cx="440871" cy="456709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1418409" y="127118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19"/>
          <p:cNvSpPr/>
          <p:nvPr/>
        </p:nvSpPr>
        <p:spPr>
          <a:xfrm>
            <a:off x="2093319" y="1271180"/>
            <a:ext cx="108204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20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5" name="Google Shape;535;p20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20"/>
          <p:cNvSpPr txBox="1"/>
          <p:nvPr/>
        </p:nvSpPr>
        <p:spPr>
          <a:xfrm>
            <a:off x="2093319" y="3384724"/>
            <a:ext cx="4957355" cy="1169551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the leftmost trim is (-i) again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most preferred piece by (i) -&gt; player (i)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trimmed piece -&gt; player (-i)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remaining complete piece -&gt; player (3)</a:t>
            </a:r>
            <a:endParaRPr/>
          </a:p>
        </p:txBody>
      </p:sp>
      <p:sp>
        <p:nvSpPr>
          <p:cNvPr id="537" name="Google Shape;537;p20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3:</a:t>
            </a:r>
            <a:endParaRPr/>
          </a:p>
        </p:txBody>
      </p:sp>
      <p:sp>
        <p:nvSpPr>
          <p:cNvPr id="538" name="Google Shape;538;p20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20"/>
          <p:cNvSpPr/>
          <p:nvPr/>
        </p:nvSpPr>
        <p:spPr>
          <a:xfrm>
            <a:off x="1781445" y="131310"/>
            <a:ext cx="440871" cy="456709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20"/>
          <p:cNvSpPr/>
          <p:nvPr/>
        </p:nvSpPr>
        <p:spPr>
          <a:xfrm>
            <a:off x="1418409" y="127118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0"/>
          <p:cNvSpPr/>
          <p:nvPr/>
        </p:nvSpPr>
        <p:spPr>
          <a:xfrm>
            <a:off x="2093319" y="1271180"/>
            <a:ext cx="108204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21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21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8" name="Google Shape;548;p21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3:</a:t>
            </a:r>
            <a:endParaRPr/>
          </a:p>
        </p:txBody>
      </p:sp>
      <p:sp>
        <p:nvSpPr>
          <p:cNvPr id="549" name="Google Shape;549;p21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" name="Google Shape;550;p21"/>
          <p:cNvSpPr/>
          <p:nvPr/>
        </p:nvSpPr>
        <p:spPr>
          <a:xfrm>
            <a:off x="1767293" y="9074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1" name="Google Shape;551;p21"/>
          <p:cNvSpPr/>
          <p:nvPr/>
        </p:nvSpPr>
        <p:spPr>
          <a:xfrm>
            <a:off x="1418409" y="127118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21"/>
          <p:cNvSpPr txBox="1"/>
          <p:nvPr/>
        </p:nvSpPr>
        <p:spPr>
          <a:xfrm>
            <a:off x="2093319" y="3194616"/>
            <a:ext cx="4957355" cy="307777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define the cake between (i) and (-i) in stage 2 as γ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21"/>
          <p:cNvSpPr/>
          <p:nvPr/>
        </p:nvSpPr>
        <p:spPr>
          <a:xfrm>
            <a:off x="2474324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21"/>
          <p:cNvSpPr/>
          <p:nvPr/>
        </p:nvSpPr>
        <p:spPr>
          <a:xfrm>
            <a:off x="2573383" y="1271180"/>
            <a:ext cx="601980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i’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21"/>
          <p:cNvSpPr/>
          <p:nvPr/>
        </p:nvSpPr>
        <p:spPr>
          <a:xfrm>
            <a:off x="2093319" y="1252591"/>
            <a:ext cx="32766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0" baseline="-2500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21"/>
          <p:cNvSpPr/>
          <p:nvPr/>
        </p:nvSpPr>
        <p:spPr>
          <a:xfrm>
            <a:off x="2266401" y="9074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22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22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3" name="Google Shape;563;p22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3:</a:t>
            </a:r>
            <a:endParaRPr/>
          </a:p>
        </p:txBody>
      </p:sp>
      <p:sp>
        <p:nvSpPr>
          <p:cNvPr id="564" name="Google Shape;564;p22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22"/>
          <p:cNvSpPr/>
          <p:nvPr/>
        </p:nvSpPr>
        <p:spPr>
          <a:xfrm>
            <a:off x="1767293" y="9074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2"/>
          <p:cNvSpPr/>
          <p:nvPr/>
        </p:nvSpPr>
        <p:spPr>
          <a:xfrm>
            <a:off x="1418409" y="127118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2"/>
          <p:cNvSpPr txBox="1"/>
          <p:nvPr/>
        </p:nvSpPr>
        <p:spPr>
          <a:xfrm>
            <a:off x="2093319" y="3121274"/>
            <a:ext cx="4957355" cy="52322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Similarly, we define the cake between (i) and (-i) in stage 1 as γ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2"/>
          <p:cNvSpPr/>
          <p:nvPr/>
        </p:nvSpPr>
        <p:spPr>
          <a:xfrm>
            <a:off x="2474324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9" name="Google Shape;569;p22"/>
          <p:cNvSpPr/>
          <p:nvPr/>
        </p:nvSpPr>
        <p:spPr>
          <a:xfrm>
            <a:off x="2573383" y="1271180"/>
            <a:ext cx="601980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i’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0" name="Google Shape;570;p22"/>
          <p:cNvSpPr/>
          <p:nvPr/>
        </p:nvSpPr>
        <p:spPr>
          <a:xfrm>
            <a:off x="2093319" y="1252591"/>
            <a:ext cx="32766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0" baseline="-2500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1" name="Google Shape;571;p22"/>
          <p:cNvSpPr/>
          <p:nvPr/>
        </p:nvSpPr>
        <p:spPr>
          <a:xfrm>
            <a:off x="2266401" y="9074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23"/>
          <p:cNvSpPr/>
          <p:nvPr/>
        </p:nvSpPr>
        <p:spPr>
          <a:xfrm>
            <a:off x="3327762" y="127118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3"/>
          <p:cNvSpPr/>
          <p:nvPr/>
        </p:nvSpPr>
        <p:spPr>
          <a:xfrm>
            <a:off x="5953396" y="127118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23"/>
          <p:cNvSpPr/>
          <p:nvPr/>
        </p:nvSpPr>
        <p:spPr>
          <a:xfrm>
            <a:off x="3934095" y="593852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3:</a:t>
            </a:r>
            <a:endParaRPr/>
          </a:p>
        </p:txBody>
      </p:sp>
      <p:sp>
        <p:nvSpPr>
          <p:cNvPr id="579" name="Google Shape;579;p23"/>
          <p:cNvSpPr/>
          <p:nvPr/>
        </p:nvSpPr>
        <p:spPr>
          <a:xfrm>
            <a:off x="1979022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23"/>
          <p:cNvSpPr/>
          <p:nvPr/>
        </p:nvSpPr>
        <p:spPr>
          <a:xfrm>
            <a:off x="1767293" y="9074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23"/>
          <p:cNvSpPr/>
          <p:nvPr/>
        </p:nvSpPr>
        <p:spPr>
          <a:xfrm>
            <a:off x="1418409" y="127118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23"/>
          <p:cNvSpPr txBox="1"/>
          <p:nvPr/>
        </p:nvSpPr>
        <p:spPr>
          <a:xfrm>
            <a:off x="2093319" y="3998334"/>
            <a:ext cx="4957355" cy="954107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(i) pick less preferred γ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{γ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, γ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}, j = 1,2,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exchange (i’)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(-i)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remainder β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-&gt; cut &amp; choose between (i) &amp; (-i)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=&gt; end </a:t>
            </a:r>
            <a:endParaRPr/>
          </a:p>
        </p:txBody>
      </p:sp>
      <p:sp>
        <p:nvSpPr>
          <p:cNvPr id="583" name="Google Shape;583;p23"/>
          <p:cNvSpPr/>
          <p:nvPr/>
        </p:nvSpPr>
        <p:spPr>
          <a:xfrm>
            <a:off x="2474324" y="66811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4" name="Google Shape;584;p23"/>
          <p:cNvSpPr/>
          <p:nvPr/>
        </p:nvSpPr>
        <p:spPr>
          <a:xfrm>
            <a:off x="2573383" y="1271180"/>
            <a:ext cx="601980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i’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5" name="Google Shape;585;p23"/>
          <p:cNvSpPr/>
          <p:nvPr/>
        </p:nvSpPr>
        <p:spPr>
          <a:xfrm>
            <a:off x="2093319" y="1252591"/>
            <a:ext cx="32766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0" baseline="-2500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23"/>
          <p:cNvSpPr/>
          <p:nvPr/>
        </p:nvSpPr>
        <p:spPr>
          <a:xfrm>
            <a:off x="2266401" y="9074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7" name="Google Shape;587;p23"/>
          <p:cNvSpPr/>
          <p:nvPr/>
        </p:nvSpPr>
        <p:spPr>
          <a:xfrm>
            <a:off x="3327762" y="2454694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23"/>
          <p:cNvSpPr/>
          <p:nvPr/>
        </p:nvSpPr>
        <p:spPr>
          <a:xfrm>
            <a:off x="5953396" y="2454694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9" name="Google Shape;589;p23"/>
          <p:cNvSpPr/>
          <p:nvPr/>
        </p:nvSpPr>
        <p:spPr>
          <a:xfrm>
            <a:off x="1418409" y="2454694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0" name="Google Shape;590;p23"/>
          <p:cNvSpPr/>
          <p:nvPr/>
        </p:nvSpPr>
        <p:spPr>
          <a:xfrm>
            <a:off x="2573383" y="2454694"/>
            <a:ext cx="601980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i’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23"/>
          <p:cNvSpPr/>
          <p:nvPr/>
        </p:nvSpPr>
        <p:spPr>
          <a:xfrm>
            <a:off x="2093319" y="2436105"/>
            <a:ext cx="32766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γ</a:t>
            </a:r>
            <a:r>
              <a:rPr b="0" baseline="-25000" i="0" lang="en-US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2" name="Google Shape;592;p23"/>
          <p:cNvCxnSpPr/>
          <p:nvPr/>
        </p:nvCxnSpPr>
        <p:spPr>
          <a:xfrm>
            <a:off x="2932974" y="3492738"/>
            <a:ext cx="1697700" cy="12600"/>
          </a:xfrm>
          <a:prstGeom prst="curvedConnector3">
            <a:avLst>
              <a:gd fmla="val 0" name="adj1"/>
            </a:avLst>
          </a:prstGeom>
          <a:noFill/>
          <a:ln cap="flat" cmpd="sng" w="9525">
            <a:solidFill>
              <a:srgbClr val="3D4549"/>
            </a:solidFill>
            <a:prstDash val="solid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24"/>
          <p:cNvSpPr/>
          <p:nvPr/>
        </p:nvSpPr>
        <p:spPr>
          <a:xfrm>
            <a:off x="3327762" y="257175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8" name="Google Shape;598;p24"/>
          <p:cNvSpPr/>
          <p:nvPr/>
        </p:nvSpPr>
        <p:spPr>
          <a:xfrm>
            <a:off x="5953396" y="257175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Google Shape;599;p24"/>
          <p:cNvSpPr/>
          <p:nvPr/>
        </p:nvSpPr>
        <p:spPr>
          <a:xfrm>
            <a:off x="1979022" y="2316258"/>
            <a:ext cx="45719" cy="1870932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24"/>
          <p:cNvSpPr/>
          <p:nvPr/>
        </p:nvSpPr>
        <p:spPr>
          <a:xfrm>
            <a:off x="1418409" y="257175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24"/>
          <p:cNvSpPr/>
          <p:nvPr/>
        </p:nvSpPr>
        <p:spPr>
          <a:xfrm>
            <a:off x="2093319" y="2571750"/>
            <a:ext cx="108204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24"/>
          <p:cNvSpPr/>
          <p:nvPr/>
        </p:nvSpPr>
        <p:spPr>
          <a:xfrm>
            <a:off x="3327762" y="956310"/>
            <a:ext cx="2488475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-i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24"/>
          <p:cNvSpPr/>
          <p:nvPr/>
        </p:nvSpPr>
        <p:spPr>
          <a:xfrm>
            <a:off x="5953396" y="956310"/>
            <a:ext cx="204869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24"/>
          <p:cNvSpPr/>
          <p:nvPr/>
        </p:nvSpPr>
        <p:spPr>
          <a:xfrm>
            <a:off x="3934096" y="278982"/>
            <a:ext cx="1098442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Overall</a:t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1979022" y="353242"/>
            <a:ext cx="45719" cy="182263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24"/>
          <p:cNvSpPr/>
          <p:nvPr/>
        </p:nvSpPr>
        <p:spPr>
          <a:xfrm>
            <a:off x="1418409" y="956310"/>
            <a:ext cx="51489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β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24"/>
          <p:cNvSpPr/>
          <p:nvPr/>
        </p:nvSpPr>
        <p:spPr>
          <a:xfrm>
            <a:off x="2093319" y="956310"/>
            <a:ext cx="1082044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24"/>
          <p:cNvSpPr/>
          <p:nvPr/>
        </p:nvSpPr>
        <p:spPr>
          <a:xfrm>
            <a:off x="2266854" y="3997861"/>
            <a:ext cx="62318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(i/-i)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24"/>
          <p:cNvSpPr/>
          <p:nvPr/>
        </p:nvSpPr>
        <p:spPr>
          <a:xfrm>
            <a:off x="3175363" y="3997861"/>
            <a:ext cx="623183" cy="1012372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(-i/i)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0" name="Google Shape;610;p24"/>
          <p:cNvSpPr/>
          <p:nvPr/>
        </p:nvSpPr>
        <p:spPr>
          <a:xfrm>
            <a:off x="115388" y="1241159"/>
            <a:ext cx="1165862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115388" y="2809050"/>
            <a:ext cx="1165862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</a:t>
            </a: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115387" y="4282710"/>
            <a:ext cx="1303021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β exist</a:t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 rot="7889735">
            <a:off x="1737319" y="3707267"/>
            <a:ext cx="257447" cy="842513"/>
          </a:xfrm>
          <a:prstGeom prst="bentUpArrow">
            <a:avLst>
              <a:gd fmla="val 33565" name="adj1"/>
              <a:gd fmla="val 25000" name="adj2"/>
              <a:gd fmla="val 25000" name="adj3"/>
            </a:avLst>
          </a:prstGeom>
          <a:solidFill>
            <a:srgbClr val="FF000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25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Takeaway</a:t>
            </a:r>
            <a:endParaRPr/>
          </a:p>
        </p:txBody>
      </p:sp>
      <p:sp>
        <p:nvSpPr>
          <p:cNvPr id="619" name="Google Shape;619;p25"/>
          <p:cNvSpPr/>
          <p:nvPr/>
        </p:nvSpPr>
        <p:spPr>
          <a:xfrm>
            <a:off x="2446200" y="1580900"/>
            <a:ext cx="4251600" cy="2961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25"/>
          <p:cNvSpPr txBox="1"/>
          <p:nvPr/>
        </p:nvSpPr>
        <p:spPr>
          <a:xfrm>
            <a:off x="2978025" y="1352450"/>
            <a:ext cx="3188100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Notes - 1</a:t>
            </a:r>
            <a:br>
              <a:rPr b="1" i="0" lang="en-US" sz="1800" u="none" cap="none" strike="noStrike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rPr>
            </a:br>
            <a:endParaRPr b="1" i="0" sz="900" u="none" cap="none" strike="noStrike">
              <a:solidFill>
                <a:schemeClr val="dk1"/>
              </a:solidFill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sp>
        <p:nvSpPr>
          <p:cNvPr id="621" name="Google Shape;621;p25"/>
          <p:cNvSpPr txBox="1"/>
          <p:nvPr/>
        </p:nvSpPr>
        <p:spPr>
          <a:xfrm>
            <a:off x="2883300" y="1991627"/>
            <a:ext cx="3377400" cy="465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 use Domination and ordinal to achieve envy-freeness</a:t>
            </a:r>
            <a:endParaRPr b="0" i="0" sz="1600" u="none" cap="none" strike="noStrike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22" name="Google Shape;622;p25"/>
          <p:cNvSpPr txBox="1"/>
          <p:nvPr/>
        </p:nvSpPr>
        <p:spPr>
          <a:xfrm>
            <a:off x="2883300" y="2728867"/>
            <a:ext cx="3377400" cy="162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e.g.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(3) always get the complete piece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=&gt; player (3) dominate (1), ordinal between cake 2&amp;3,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=&gt; so (3) will be envy-free</a:t>
            </a:r>
            <a:endParaRPr b="0" i="0" sz="1600" u="none" cap="none" strike="noStrike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2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Key Takeaway</a:t>
            </a:r>
            <a:endParaRPr/>
          </a:p>
        </p:txBody>
      </p:sp>
      <p:sp>
        <p:nvSpPr>
          <p:cNvPr id="628" name="Google Shape;628;p26"/>
          <p:cNvSpPr/>
          <p:nvPr/>
        </p:nvSpPr>
        <p:spPr>
          <a:xfrm>
            <a:off x="2446200" y="1580900"/>
            <a:ext cx="4251600" cy="29610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26"/>
          <p:cNvSpPr txBox="1"/>
          <p:nvPr/>
        </p:nvSpPr>
        <p:spPr>
          <a:xfrm>
            <a:off x="2978025" y="1352450"/>
            <a:ext cx="3188100" cy="46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548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Notes - 2</a:t>
            </a:r>
            <a:br>
              <a:rPr b="1" i="0" lang="en-US" sz="1800" u="none" cap="none" strike="noStrike">
                <a:solidFill>
                  <a:schemeClr val="dk1"/>
                </a:solidFill>
                <a:latin typeface="Glass Antiqua"/>
                <a:ea typeface="Glass Antiqua"/>
                <a:cs typeface="Glass Antiqua"/>
                <a:sym typeface="Glass Antiqua"/>
              </a:rPr>
            </a:br>
            <a:endParaRPr b="1" i="0" sz="900" u="none" cap="none" strike="noStrike">
              <a:solidFill>
                <a:schemeClr val="dk1"/>
              </a:solidFill>
              <a:latin typeface="Glass Antiqua"/>
              <a:ea typeface="Glass Antiqua"/>
              <a:cs typeface="Glass Antiqua"/>
              <a:sym typeface="Glass Antiqua"/>
            </a:endParaRPr>
          </a:p>
        </p:txBody>
      </p:sp>
      <p:sp>
        <p:nvSpPr>
          <p:cNvPr id="630" name="Google Shape;630;p26"/>
          <p:cNvSpPr txBox="1"/>
          <p:nvPr/>
        </p:nvSpPr>
        <p:spPr>
          <a:xfrm>
            <a:off x="2883300" y="1915568"/>
            <a:ext cx="3377400" cy="71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</a:br>
            <a: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We use Partial cut and permutation to achieve envy-freeness </a:t>
            </a:r>
            <a:endParaRPr b="0" i="0" sz="1600" u="none" cap="none" strike="noStrike">
              <a:solidFill>
                <a:schemeClr val="accent2"/>
              </a:solidFill>
              <a:latin typeface="Manjari"/>
              <a:ea typeface="Manjari"/>
              <a:cs typeface="Manjari"/>
              <a:sym typeface="Manjari"/>
            </a:endParaRPr>
          </a:p>
        </p:txBody>
      </p:sp>
      <p:sp>
        <p:nvSpPr>
          <p:cNvPr id="631" name="Google Shape;631;p26"/>
          <p:cNvSpPr txBox="1"/>
          <p:nvPr/>
        </p:nvSpPr>
        <p:spPr>
          <a:xfrm>
            <a:off x="2883300" y="2784041"/>
            <a:ext cx="3377400" cy="1620106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e.g.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accent2"/>
                </a:solidFill>
                <a:latin typeface="Manjari"/>
                <a:ea typeface="Manjari"/>
                <a:cs typeface="Manjari"/>
                <a:sym typeface="Manjari"/>
              </a:rPr>
              <a:t>Consider cut at {1,2 | | } , cut at 1 then give this trimmed piece to (2), will mean there’s bonus to (2), indifferent for (1), dominated by (3)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7"/>
          <p:cNvSpPr txBox="1"/>
          <p:nvPr>
            <p:ph type="title"/>
          </p:nvPr>
        </p:nvSpPr>
        <p:spPr>
          <a:xfrm>
            <a:off x="1490499" y="2224825"/>
            <a:ext cx="5969725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4 Players protocol</a:t>
            </a:r>
            <a:r>
              <a:rPr lang="en-US" sz="4000">
                <a:solidFill>
                  <a:schemeClr val="accent2"/>
                </a:solidFill>
              </a:rPr>
              <a:t> 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637" name="Google Shape;637;p27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03</a:t>
            </a: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4 Players protocol – Setup</a:t>
            </a:r>
            <a:endParaRPr/>
          </a:p>
        </p:txBody>
      </p:sp>
      <p:sp>
        <p:nvSpPr>
          <p:cNvPr id="644" name="Google Shape;644;p28"/>
          <p:cNvSpPr/>
          <p:nvPr/>
        </p:nvSpPr>
        <p:spPr>
          <a:xfrm>
            <a:off x="1461626" y="1440310"/>
            <a:ext cx="596704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Post Double Domination Protocol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7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Core Protocol</a:t>
            </a:r>
            <a:endParaRPr/>
          </a:p>
          <a:p>
            <a: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Permutation Protocol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Overall Protocol</a:t>
            </a:r>
            <a:endParaRPr/>
          </a:p>
        </p:txBody>
      </p:sp>
      <p:sp>
        <p:nvSpPr>
          <p:cNvPr id="645" name="Google Shape;645;p28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28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"/>
          <p:cNvSpPr txBox="1"/>
          <p:nvPr>
            <p:ph type="title"/>
          </p:nvPr>
        </p:nvSpPr>
        <p:spPr>
          <a:xfrm>
            <a:off x="1490499" y="2224825"/>
            <a:ext cx="5969725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Introduction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346" name="Google Shape;346;p3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01</a:t>
            </a:r>
            <a:endParaRPr/>
          </a:p>
        </p:txBody>
      </p:sp>
      <p:sp>
        <p:nvSpPr>
          <p:cNvPr id="347" name="Google Shape;347;p3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9"/>
          <p:cNvSpPr txBox="1"/>
          <p:nvPr>
            <p:ph type="title"/>
          </p:nvPr>
        </p:nvSpPr>
        <p:spPr>
          <a:xfrm>
            <a:off x="2469421" y="1964850"/>
            <a:ext cx="4205152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Post Double Domination Protocol</a:t>
            </a:r>
            <a:endParaRPr sz="3200"/>
          </a:p>
        </p:txBody>
      </p:sp>
      <p:sp>
        <p:nvSpPr>
          <p:cNvPr id="652" name="Google Shape;652;p2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3.1</a:t>
            </a:r>
            <a:endParaRPr/>
          </a:p>
        </p:txBody>
      </p:sp>
      <p:sp>
        <p:nvSpPr>
          <p:cNvPr id="653" name="Google Shape;653;p29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30"/>
          <p:cNvSpPr txBox="1"/>
          <p:nvPr/>
        </p:nvSpPr>
        <p:spPr>
          <a:xfrm>
            <a:off x="2093322" y="1663809"/>
            <a:ext cx="4957355" cy="2031325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protocol is like a function, will be served as a key building block for the overall protocol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partial envy-free allocation and unallocated cake β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agent dominates 2 other agent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Envy-free complete allocation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diagram of a game&#10;&#10;Description automatically generated" id="663" name="Google Shape;66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2897" y="530764"/>
            <a:ext cx="6418205" cy="420029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diagram of a diagram&#10;&#10;Description automatically generated" id="664" name="Google Shape;66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034" y="3216419"/>
            <a:ext cx="1830580" cy="1802984"/>
          </a:xfrm>
          <a:prstGeom prst="rect">
            <a:avLst/>
          </a:prstGeom>
          <a:noFill/>
          <a:ln>
            <a:noFill/>
          </a:ln>
        </p:spPr>
      </p:pic>
      <p:sp>
        <p:nvSpPr>
          <p:cNvPr id="665" name="Google Shape;665;p31"/>
          <p:cNvSpPr txBox="1"/>
          <p:nvPr/>
        </p:nvSpPr>
        <p:spPr>
          <a:xfrm>
            <a:off x="287383" y="2785532"/>
            <a:ext cx="1312817" cy="430887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domination relationship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 txBox="1"/>
          <p:nvPr>
            <p:ph type="title"/>
          </p:nvPr>
        </p:nvSpPr>
        <p:spPr>
          <a:xfrm>
            <a:off x="2469421" y="1964850"/>
            <a:ext cx="4205152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Core Protocol</a:t>
            </a:r>
            <a:endParaRPr sz="3200"/>
          </a:p>
        </p:txBody>
      </p:sp>
      <p:sp>
        <p:nvSpPr>
          <p:cNvPr id="671" name="Google Shape;671;p32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3.2</a:t>
            </a:r>
            <a:endParaRPr/>
          </a:p>
        </p:txBody>
      </p:sp>
      <p:sp>
        <p:nvSpPr>
          <p:cNvPr id="672" name="Google Shape;672;p32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2">
            <a:hlinkClick action="ppaction://hlinksldjump" r:id="rId3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33"/>
          <p:cNvSpPr txBox="1"/>
          <p:nvPr/>
        </p:nvSpPr>
        <p:spPr>
          <a:xfrm>
            <a:off x="2093321" y="2084514"/>
            <a:ext cx="4957355" cy="2677656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Cutter (says player 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 cut the cake into 4 equal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(1),(2),(3) place a knife on their most and second most valuable piece respectively to match the value of their third valuable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envy-free allocation (Two complete piece)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(Possibly) unallocated piece</a:t>
            </a:r>
            <a:endParaRPr/>
          </a:p>
        </p:txBody>
      </p:sp>
      <p:sp>
        <p:nvSpPr>
          <p:cNvPr id="679" name="Google Shape;679;p33"/>
          <p:cNvSpPr txBox="1"/>
          <p:nvPr/>
        </p:nvSpPr>
        <p:spPr>
          <a:xfrm>
            <a:off x="2093321" y="835064"/>
            <a:ext cx="4957355" cy="954107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Core Protocol assign a cutter who will receive a complete piece and other may get partial pieces. The protocol is to apply on the unallocated piece recursively so that cutter dominates two agents.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34"/>
          <p:cNvSpPr/>
          <p:nvPr/>
        </p:nvSpPr>
        <p:spPr>
          <a:xfrm>
            <a:off x="1188720" y="1193619"/>
            <a:ext cx="6707777" cy="137813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34"/>
          <p:cNvSpPr/>
          <p:nvPr/>
        </p:nvSpPr>
        <p:spPr>
          <a:xfrm>
            <a:off x="2601687" y="714104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6" name="Google Shape;686;p34"/>
          <p:cNvSpPr/>
          <p:nvPr/>
        </p:nvSpPr>
        <p:spPr>
          <a:xfrm>
            <a:off x="6291942" y="714104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7" name="Google Shape;687;p34"/>
          <p:cNvSpPr txBox="1"/>
          <p:nvPr/>
        </p:nvSpPr>
        <p:spPr>
          <a:xfrm>
            <a:off x="2093322" y="3051265"/>
            <a:ext cx="4957355" cy="52322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4 trim the cake into 4 equal piece base on his valuation</a:t>
            </a:r>
            <a:endParaRPr/>
          </a:p>
        </p:txBody>
      </p:sp>
      <p:sp>
        <p:nvSpPr>
          <p:cNvPr id="688" name="Google Shape;688;p34"/>
          <p:cNvSpPr/>
          <p:nvPr/>
        </p:nvSpPr>
        <p:spPr>
          <a:xfrm>
            <a:off x="3718557" y="4260310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0</a:t>
            </a:r>
            <a:endParaRPr/>
          </a:p>
        </p:txBody>
      </p:sp>
      <p:sp>
        <p:nvSpPr>
          <p:cNvPr id="689" name="Google Shape;689;p34"/>
          <p:cNvSpPr/>
          <p:nvPr/>
        </p:nvSpPr>
        <p:spPr>
          <a:xfrm>
            <a:off x="4526280" y="714104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35"/>
          <p:cNvSpPr/>
          <p:nvPr/>
        </p:nvSpPr>
        <p:spPr>
          <a:xfrm>
            <a:off x="1182185" y="1200798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35"/>
          <p:cNvSpPr/>
          <p:nvPr/>
        </p:nvSpPr>
        <p:spPr>
          <a:xfrm>
            <a:off x="2701831" y="1200797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35"/>
          <p:cNvSpPr/>
          <p:nvPr/>
        </p:nvSpPr>
        <p:spPr>
          <a:xfrm>
            <a:off x="4611185" y="1200797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35"/>
          <p:cNvSpPr/>
          <p:nvPr/>
        </p:nvSpPr>
        <p:spPr>
          <a:xfrm>
            <a:off x="6376846" y="1200797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35"/>
          <p:cNvSpPr/>
          <p:nvPr/>
        </p:nvSpPr>
        <p:spPr>
          <a:xfrm>
            <a:off x="149787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35"/>
          <p:cNvSpPr/>
          <p:nvPr/>
        </p:nvSpPr>
        <p:spPr>
          <a:xfrm>
            <a:off x="5210985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35"/>
          <p:cNvSpPr txBox="1"/>
          <p:nvPr/>
        </p:nvSpPr>
        <p:spPr>
          <a:xfrm>
            <a:off x="2070461" y="3373603"/>
            <a:ext cx="4957355" cy="738664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1,2,3 place a knife on their most preferred and second preferred piece to match the value of their third most valuable piece</a:t>
            </a:r>
            <a:endParaRPr/>
          </a:p>
        </p:txBody>
      </p:sp>
      <p:sp>
        <p:nvSpPr>
          <p:cNvPr id="701" name="Google Shape;701;p35"/>
          <p:cNvSpPr/>
          <p:nvPr/>
        </p:nvSpPr>
        <p:spPr>
          <a:xfrm>
            <a:off x="3783871" y="4338688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</a:t>
            </a:r>
            <a:endParaRPr/>
          </a:p>
        </p:txBody>
      </p:sp>
      <p:sp>
        <p:nvSpPr>
          <p:cNvPr id="702" name="Google Shape;702;p35"/>
          <p:cNvSpPr/>
          <p:nvPr/>
        </p:nvSpPr>
        <p:spPr>
          <a:xfrm>
            <a:off x="311222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35"/>
          <p:cNvSpPr/>
          <p:nvPr/>
        </p:nvSpPr>
        <p:spPr>
          <a:xfrm>
            <a:off x="1704699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35"/>
          <p:cNvSpPr/>
          <p:nvPr/>
        </p:nvSpPr>
        <p:spPr>
          <a:xfrm>
            <a:off x="3530228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35"/>
          <p:cNvSpPr/>
          <p:nvPr/>
        </p:nvSpPr>
        <p:spPr>
          <a:xfrm>
            <a:off x="4911085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36"/>
          <p:cNvSpPr/>
          <p:nvPr/>
        </p:nvSpPr>
        <p:spPr>
          <a:xfrm>
            <a:off x="1182185" y="1200798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1" name="Google Shape;711;p36"/>
          <p:cNvSpPr/>
          <p:nvPr/>
        </p:nvSpPr>
        <p:spPr>
          <a:xfrm>
            <a:off x="2701831" y="1200797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2" name="Google Shape;712;p36"/>
          <p:cNvSpPr/>
          <p:nvPr/>
        </p:nvSpPr>
        <p:spPr>
          <a:xfrm>
            <a:off x="4611185" y="1200797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3" name="Google Shape;713;p36"/>
          <p:cNvSpPr/>
          <p:nvPr/>
        </p:nvSpPr>
        <p:spPr>
          <a:xfrm>
            <a:off x="6376846" y="1200797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36"/>
          <p:cNvSpPr/>
          <p:nvPr/>
        </p:nvSpPr>
        <p:spPr>
          <a:xfrm>
            <a:off x="149787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5" name="Google Shape;715;p36"/>
          <p:cNvSpPr/>
          <p:nvPr/>
        </p:nvSpPr>
        <p:spPr>
          <a:xfrm>
            <a:off x="5210985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6" name="Google Shape;716;p36"/>
          <p:cNvSpPr txBox="1"/>
          <p:nvPr/>
        </p:nvSpPr>
        <p:spPr>
          <a:xfrm>
            <a:off x="1995350" y="3788813"/>
            <a:ext cx="4957355" cy="52322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pieces received 2 knife respectively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Suppose, WLOG, denote as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{1,2,3} = {i,j,k}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7" name="Google Shape;717;p36"/>
          <p:cNvSpPr/>
          <p:nvPr/>
        </p:nvSpPr>
        <p:spPr>
          <a:xfrm>
            <a:off x="7252061" y="504739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1</a:t>
            </a:r>
            <a:endParaRPr/>
          </a:p>
        </p:txBody>
      </p:sp>
      <p:sp>
        <p:nvSpPr>
          <p:cNvPr id="718" name="Google Shape;718;p36"/>
          <p:cNvSpPr/>
          <p:nvPr/>
        </p:nvSpPr>
        <p:spPr>
          <a:xfrm>
            <a:off x="311222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36"/>
          <p:cNvSpPr/>
          <p:nvPr/>
        </p:nvSpPr>
        <p:spPr>
          <a:xfrm>
            <a:off x="1704699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36"/>
          <p:cNvSpPr/>
          <p:nvPr/>
        </p:nvSpPr>
        <p:spPr>
          <a:xfrm>
            <a:off x="3530228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36"/>
          <p:cNvSpPr/>
          <p:nvPr/>
        </p:nvSpPr>
        <p:spPr>
          <a:xfrm>
            <a:off x="4911085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36"/>
          <p:cNvSpPr/>
          <p:nvPr/>
        </p:nvSpPr>
        <p:spPr>
          <a:xfrm>
            <a:off x="1115781" y="2916196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36"/>
          <p:cNvSpPr/>
          <p:nvPr/>
        </p:nvSpPr>
        <p:spPr>
          <a:xfrm>
            <a:off x="1626866" y="2916196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36"/>
          <p:cNvSpPr/>
          <p:nvPr/>
        </p:nvSpPr>
        <p:spPr>
          <a:xfrm>
            <a:off x="2830274" y="291619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36"/>
          <p:cNvSpPr/>
          <p:nvPr/>
        </p:nvSpPr>
        <p:spPr>
          <a:xfrm>
            <a:off x="3341359" y="2916195"/>
            <a:ext cx="525247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36"/>
          <p:cNvSpPr/>
          <p:nvPr/>
        </p:nvSpPr>
        <p:spPr>
          <a:xfrm>
            <a:off x="4611185" y="291619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36"/>
          <p:cNvSpPr/>
          <p:nvPr/>
        </p:nvSpPr>
        <p:spPr>
          <a:xfrm>
            <a:off x="5122270" y="2916195"/>
            <a:ext cx="540479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7"/>
          <p:cNvSpPr/>
          <p:nvPr/>
        </p:nvSpPr>
        <p:spPr>
          <a:xfrm>
            <a:off x="1182185" y="1200798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37"/>
          <p:cNvSpPr/>
          <p:nvPr/>
        </p:nvSpPr>
        <p:spPr>
          <a:xfrm>
            <a:off x="2701831" y="1200797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37"/>
          <p:cNvSpPr/>
          <p:nvPr/>
        </p:nvSpPr>
        <p:spPr>
          <a:xfrm>
            <a:off x="4611185" y="1200797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5" name="Google Shape;735;p37"/>
          <p:cNvSpPr/>
          <p:nvPr/>
        </p:nvSpPr>
        <p:spPr>
          <a:xfrm>
            <a:off x="6376846" y="1200797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6" name="Google Shape;736;p37"/>
          <p:cNvSpPr/>
          <p:nvPr/>
        </p:nvSpPr>
        <p:spPr>
          <a:xfrm>
            <a:off x="149787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37"/>
          <p:cNvSpPr/>
          <p:nvPr/>
        </p:nvSpPr>
        <p:spPr>
          <a:xfrm>
            <a:off x="3844291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8" name="Google Shape;738;p37"/>
          <p:cNvSpPr txBox="1"/>
          <p:nvPr/>
        </p:nvSpPr>
        <p:spPr>
          <a:xfrm>
            <a:off x="1995350" y="3788813"/>
            <a:ext cx="4957355" cy="52322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pieces received 3 knife respectively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Suppose, WLOG, denote as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9" name="Google Shape;739;p37"/>
          <p:cNvSpPr/>
          <p:nvPr/>
        </p:nvSpPr>
        <p:spPr>
          <a:xfrm>
            <a:off x="7252061" y="504739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2</a:t>
            </a:r>
            <a:endParaRPr/>
          </a:p>
        </p:txBody>
      </p:sp>
      <p:sp>
        <p:nvSpPr>
          <p:cNvPr id="740" name="Google Shape;740;p37"/>
          <p:cNvSpPr/>
          <p:nvPr/>
        </p:nvSpPr>
        <p:spPr>
          <a:xfrm>
            <a:off x="311222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37"/>
          <p:cNvSpPr/>
          <p:nvPr/>
        </p:nvSpPr>
        <p:spPr>
          <a:xfrm>
            <a:off x="1704699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2" name="Google Shape;742;p37"/>
          <p:cNvSpPr/>
          <p:nvPr/>
        </p:nvSpPr>
        <p:spPr>
          <a:xfrm>
            <a:off x="1962136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37"/>
          <p:cNvSpPr/>
          <p:nvPr/>
        </p:nvSpPr>
        <p:spPr>
          <a:xfrm>
            <a:off x="3545474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37"/>
          <p:cNvSpPr/>
          <p:nvPr/>
        </p:nvSpPr>
        <p:spPr>
          <a:xfrm>
            <a:off x="1019989" y="291619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5" name="Google Shape;745;p37"/>
          <p:cNvSpPr/>
          <p:nvPr/>
        </p:nvSpPr>
        <p:spPr>
          <a:xfrm>
            <a:off x="1515830" y="291619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6" name="Google Shape;746;p37"/>
          <p:cNvSpPr/>
          <p:nvPr/>
        </p:nvSpPr>
        <p:spPr>
          <a:xfrm>
            <a:off x="3397975" y="291619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7" name="Google Shape;747;p37"/>
          <p:cNvSpPr/>
          <p:nvPr/>
        </p:nvSpPr>
        <p:spPr>
          <a:xfrm>
            <a:off x="1995350" y="2916195"/>
            <a:ext cx="525247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37"/>
          <p:cNvSpPr/>
          <p:nvPr/>
        </p:nvSpPr>
        <p:spPr>
          <a:xfrm>
            <a:off x="2877635" y="291619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37"/>
          <p:cNvSpPr/>
          <p:nvPr/>
        </p:nvSpPr>
        <p:spPr>
          <a:xfrm>
            <a:off x="3933548" y="2916195"/>
            <a:ext cx="540479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8"/>
          <p:cNvSpPr/>
          <p:nvPr/>
        </p:nvSpPr>
        <p:spPr>
          <a:xfrm>
            <a:off x="1182185" y="1200798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p38"/>
          <p:cNvSpPr/>
          <p:nvPr/>
        </p:nvSpPr>
        <p:spPr>
          <a:xfrm>
            <a:off x="2701831" y="1200797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38"/>
          <p:cNvSpPr/>
          <p:nvPr/>
        </p:nvSpPr>
        <p:spPr>
          <a:xfrm>
            <a:off x="4611185" y="1200797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7" name="Google Shape;757;p38"/>
          <p:cNvSpPr/>
          <p:nvPr/>
        </p:nvSpPr>
        <p:spPr>
          <a:xfrm>
            <a:off x="6376846" y="1200797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p38"/>
          <p:cNvSpPr/>
          <p:nvPr/>
        </p:nvSpPr>
        <p:spPr>
          <a:xfrm>
            <a:off x="149787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38"/>
          <p:cNvSpPr/>
          <p:nvPr/>
        </p:nvSpPr>
        <p:spPr>
          <a:xfrm>
            <a:off x="5645863" y="569153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0" name="Google Shape;760;p38"/>
          <p:cNvSpPr txBox="1"/>
          <p:nvPr/>
        </p:nvSpPr>
        <p:spPr>
          <a:xfrm>
            <a:off x="1995350" y="3788813"/>
            <a:ext cx="4957355" cy="52322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pieces received 1 knife, 3 knife, 2 knife respectively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Suppose, WLOG, denote as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8"/>
          <p:cNvSpPr/>
          <p:nvPr/>
        </p:nvSpPr>
        <p:spPr>
          <a:xfrm>
            <a:off x="7252061" y="504739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3</a:t>
            </a:r>
            <a:endParaRPr/>
          </a:p>
        </p:txBody>
      </p:sp>
      <p:sp>
        <p:nvSpPr>
          <p:cNvPr id="762" name="Google Shape;762;p38"/>
          <p:cNvSpPr/>
          <p:nvPr/>
        </p:nvSpPr>
        <p:spPr>
          <a:xfrm>
            <a:off x="311222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3" name="Google Shape;763;p38"/>
          <p:cNvSpPr/>
          <p:nvPr/>
        </p:nvSpPr>
        <p:spPr>
          <a:xfrm>
            <a:off x="3454854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4" name="Google Shape;764;p38"/>
          <p:cNvSpPr/>
          <p:nvPr/>
        </p:nvSpPr>
        <p:spPr>
          <a:xfrm>
            <a:off x="3903061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5" name="Google Shape;765;p38"/>
          <p:cNvSpPr/>
          <p:nvPr/>
        </p:nvSpPr>
        <p:spPr>
          <a:xfrm>
            <a:off x="4914880" y="569153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38"/>
          <p:cNvSpPr/>
          <p:nvPr/>
        </p:nvSpPr>
        <p:spPr>
          <a:xfrm>
            <a:off x="1263285" y="295704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7" name="Google Shape;767;p38"/>
          <p:cNvSpPr/>
          <p:nvPr/>
        </p:nvSpPr>
        <p:spPr>
          <a:xfrm>
            <a:off x="3282046" y="291619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8" name="Google Shape;768;p38"/>
          <p:cNvSpPr/>
          <p:nvPr/>
        </p:nvSpPr>
        <p:spPr>
          <a:xfrm>
            <a:off x="4695009" y="2892689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9" name="Google Shape;769;p38"/>
          <p:cNvSpPr/>
          <p:nvPr/>
        </p:nvSpPr>
        <p:spPr>
          <a:xfrm>
            <a:off x="3779503" y="2916195"/>
            <a:ext cx="525247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0" name="Google Shape;770;p38"/>
          <p:cNvSpPr/>
          <p:nvPr/>
        </p:nvSpPr>
        <p:spPr>
          <a:xfrm>
            <a:off x="2781851" y="291619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1" name="Google Shape;771;p38"/>
          <p:cNvSpPr/>
          <p:nvPr/>
        </p:nvSpPr>
        <p:spPr>
          <a:xfrm>
            <a:off x="5425438" y="2892689"/>
            <a:ext cx="540479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353" name="Google Shape;353;p4"/>
          <p:cNvSpPr txBox="1"/>
          <p:nvPr>
            <p:ph idx="1" type="body"/>
          </p:nvPr>
        </p:nvSpPr>
        <p:spPr>
          <a:xfrm>
            <a:off x="713225" y="1122325"/>
            <a:ext cx="7717500" cy="35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accent2"/>
                </a:solidFill>
              </a:rPr>
              <a:t>Background: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2"/>
                </a:solidFill>
              </a:rPr>
              <a:t>The cake cutting algorithm is a metaphor for resources allocation, we aim to find an fair algorithm that can achieve fair allocation, which can satify pareto optimal, envy-free.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chemeClr val="accent2"/>
                </a:solidFill>
              </a:rPr>
              <a:t>Motivation: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solidFill>
                  <a:schemeClr val="accent2"/>
                </a:solidFill>
              </a:rPr>
              <a:t>Since an envy-free allocation is guaranteed to exist up to n-1 cuts</a:t>
            </a:r>
            <a:r>
              <a:rPr baseline="30000" lang="en-US">
                <a:solidFill>
                  <a:schemeClr val="accent2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, we will present a discrete, envy-free alogorithm protocol for 3 and 4 players with bounded number of queries as well as cuts of the cake.</a:t>
            </a:r>
            <a:endParaRPr/>
          </a:p>
        </p:txBody>
      </p:sp>
      <p:sp>
        <p:nvSpPr>
          <p:cNvPr id="354" name="Google Shape;354;p4"/>
          <p:cNvSpPr/>
          <p:nvPr/>
        </p:nvSpPr>
        <p:spPr>
          <a:xfrm>
            <a:off x="812919" y="2519656"/>
            <a:ext cx="6919" cy="10401"/>
          </a:xfrm>
          <a:custGeom>
            <a:rect b="b" l="l" r="r" t="t"/>
            <a:pathLst>
              <a:path extrusionOk="0" h="242" w="161">
                <a:moveTo>
                  <a:pt x="81" y="1"/>
                </a:moveTo>
                <a:lnTo>
                  <a:pt x="0" y="161"/>
                </a:lnTo>
                <a:lnTo>
                  <a:pt x="134" y="241"/>
                </a:lnTo>
                <a:cubicBezTo>
                  <a:pt x="134" y="161"/>
                  <a:pt x="134" y="108"/>
                  <a:pt x="161" y="27"/>
                </a:cubicBezTo>
                <a:lnTo>
                  <a:pt x="81" y="1"/>
                </a:lnTo>
                <a:close/>
              </a:path>
            </a:pathLst>
          </a:custGeom>
          <a:solidFill>
            <a:srgbClr val="80686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39"/>
          <p:cNvSpPr/>
          <p:nvPr/>
        </p:nvSpPr>
        <p:spPr>
          <a:xfrm>
            <a:off x="1182185" y="1200798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39"/>
          <p:cNvSpPr/>
          <p:nvPr/>
        </p:nvSpPr>
        <p:spPr>
          <a:xfrm>
            <a:off x="2701831" y="1200797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39"/>
          <p:cNvSpPr/>
          <p:nvPr/>
        </p:nvSpPr>
        <p:spPr>
          <a:xfrm>
            <a:off x="4611185" y="1200797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39"/>
          <p:cNvSpPr/>
          <p:nvPr/>
        </p:nvSpPr>
        <p:spPr>
          <a:xfrm>
            <a:off x="6376846" y="1200797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39"/>
          <p:cNvSpPr/>
          <p:nvPr/>
        </p:nvSpPr>
        <p:spPr>
          <a:xfrm>
            <a:off x="149787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39"/>
          <p:cNvSpPr/>
          <p:nvPr/>
        </p:nvSpPr>
        <p:spPr>
          <a:xfrm>
            <a:off x="7093624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39"/>
          <p:cNvSpPr txBox="1"/>
          <p:nvPr/>
        </p:nvSpPr>
        <p:spPr>
          <a:xfrm>
            <a:off x="1995350" y="3788813"/>
            <a:ext cx="5025936" cy="52322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pieces received 1 knife, 1 knife, 2 knife, 2 knife respectively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Suppose, WLOG, denote as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3" name="Google Shape;783;p39"/>
          <p:cNvSpPr/>
          <p:nvPr/>
        </p:nvSpPr>
        <p:spPr>
          <a:xfrm>
            <a:off x="7252061" y="504739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4</a:t>
            </a:r>
            <a:endParaRPr/>
          </a:p>
        </p:txBody>
      </p:sp>
      <p:sp>
        <p:nvSpPr>
          <p:cNvPr id="784" name="Google Shape;784;p39"/>
          <p:cNvSpPr/>
          <p:nvPr/>
        </p:nvSpPr>
        <p:spPr>
          <a:xfrm>
            <a:off x="311222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5" name="Google Shape;785;p39"/>
          <p:cNvSpPr/>
          <p:nvPr/>
        </p:nvSpPr>
        <p:spPr>
          <a:xfrm>
            <a:off x="4788878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6" name="Google Shape;786;p39"/>
          <p:cNvSpPr/>
          <p:nvPr/>
        </p:nvSpPr>
        <p:spPr>
          <a:xfrm>
            <a:off x="5467472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7" name="Google Shape;787;p39"/>
          <p:cNvSpPr/>
          <p:nvPr/>
        </p:nvSpPr>
        <p:spPr>
          <a:xfrm>
            <a:off x="6655228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8" name="Google Shape;788;p39"/>
          <p:cNvSpPr/>
          <p:nvPr/>
        </p:nvSpPr>
        <p:spPr>
          <a:xfrm>
            <a:off x="1263285" y="295704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9" name="Google Shape;789;p39"/>
          <p:cNvSpPr/>
          <p:nvPr/>
        </p:nvSpPr>
        <p:spPr>
          <a:xfrm>
            <a:off x="2900494" y="296338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0" name="Google Shape;790;p39"/>
          <p:cNvSpPr/>
          <p:nvPr/>
        </p:nvSpPr>
        <p:spPr>
          <a:xfrm>
            <a:off x="4652884" y="2956613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1" name="Google Shape;791;p39"/>
          <p:cNvSpPr/>
          <p:nvPr/>
        </p:nvSpPr>
        <p:spPr>
          <a:xfrm>
            <a:off x="5264069" y="2956613"/>
            <a:ext cx="525247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2" name="Google Shape;792;p39"/>
          <p:cNvSpPr/>
          <p:nvPr/>
        </p:nvSpPr>
        <p:spPr>
          <a:xfrm>
            <a:off x="6417921" y="2971953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3" name="Google Shape;793;p39"/>
          <p:cNvSpPr/>
          <p:nvPr/>
        </p:nvSpPr>
        <p:spPr>
          <a:xfrm>
            <a:off x="6981821" y="2956613"/>
            <a:ext cx="540479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40"/>
          <p:cNvSpPr/>
          <p:nvPr/>
        </p:nvSpPr>
        <p:spPr>
          <a:xfrm>
            <a:off x="1182185" y="1200798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40"/>
          <p:cNvSpPr/>
          <p:nvPr/>
        </p:nvSpPr>
        <p:spPr>
          <a:xfrm>
            <a:off x="2701831" y="1200797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40"/>
          <p:cNvSpPr/>
          <p:nvPr/>
        </p:nvSpPr>
        <p:spPr>
          <a:xfrm>
            <a:off x="4611185" y="1200797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40"/>
          <p:cNvSpPr/>
          <p:nvPr/>
        </p:nvSpPr>
        <p:spPr>
          <a:xfrm>
            <a:off x="6376846" y="1200797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40"/>
          <p:cNvSpPr/>
          <p:nvPr/>
        </p:nvSpPr>
        <p:spPr>
          <a:xfrm>
            <a:off x="149787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40"/>
          <p:cNvSpPr/>
          <p:nvPr/>
        </p:nvSpPr>
        <p:spPr>
          <a:xfrm>
            <a:off x="7093624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4" name="Google Shape;804;p40"/>
          <p:cNvSpPr txBox="1"/>
          <p:nvPr/>
        </p:nvSpPr>
        <p:spPr>
          <a:xfrm>
            <a:off x="1995350" y="3788813"/>
            <a:ext cx="5025936" cy="52322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 pieces received 1 knife, 1 knife, 1 knife, 3 knife respectively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Suppose, WLOG, denote as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40"/>
          <p:cNvSpPr/>
          <p:nvPr/>
        </p:nvSpPr>
        <p:spPr>
          <a:xfrm>
            <a:off x="7252061" y="504739"/>
            <a:ext cx="1275805" cy="442674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Case 5</a:t>
            </a:r>
            <a:endParaRPr/>
          </a:p>
        </p:txBody>
      </p:sp>
      <p:sp>
        <p:nvSpPr>
          <p:cNvPr id="806" name="Google Shape;806;p40"/>
          <p:cNvSpPr/>
          <p:nvPr/>
        </p:nvSpPr>
        <p:spPr>
          <a:xfrm>
            <a:off x="311222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7" name="Google Shape;807;p40"/>
          <p:cNvSpPr/>
          <p:nvPr/>
        </p:nvSpPr>
        <p:spPr>
          <a:xfrm>
            <a:off x="686152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40"/>
          <p:cNvSpPr/>
          <p:nvPr/>
        </p:nvSpPr>
        <p:spPr>
          <a:xfrm>
            <a:off x="5467472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40"/>
          <p:cNvSpPr/>
          <p:nvPr/>
        </p:nvSpPr>
        <p:spPr>
          <a:xfrm>
            <a:off x="6550607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40"/>
          <p:cNvSpPr/>
          <p:nvPr/>
        </p:nvSpPr>
        <p:spPr>
          <a:xfrm>
            <a:off x="1263285" y="2957045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40"/>
          <p:cNvSpPr/>
          <p:nvPr/>
        </p:nvSpPr>
        <p:spPr>
          <a:xfrm>
            <a:off x="2900494" y="296338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2" name="Google Shape;812;p40"/>
          <p:cNvSpPr/>
          <p:nvPr/>
        </p:nvSpPr>
        <p:spPr>
          <a:xfrm>
            <a:off x="6708866" y="296338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40"/>
          <p:cNvSpPr/>
          <p:nvPr/>
        </p:nvSpPr>
        <p:spPr>
          <a:xfrm>
            <a:off x="5264069" y="2956613"/>
            <a:ext cx="525247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4" name="Google Shape;814;p40"/>
          <p:cNvSpPr/>
          <p:nvPr/>
        </p:nvSpPr>
        <p:spPr>
          <a:xfrm>
            <a:off x="6239691" y="296338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5" name="Google Shape;815;p40"/>
          <p:cNvSpPr/>
          <p:nvPr/>
        </p:nvSpPr>
        <p:spPr>
          <a:xfrm>
            <a:off x="7178041" y="2963382"/>
            <a:ext cx="540479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0" name="Google Shape;820;p41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821" name="Google Shape;821;p41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41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41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1" name="Google Shape;841;p41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2" name="Google Shape;842;p41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3" name="Google Shape;843;p41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4" name="Google Shape;844;p41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5" name="Google Shape;845;p41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Permutation Protocol 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pic>
        <p:nvPicPr>
          <p:cNvPr descr="A diagram of a company&#10;&#10;Description automatically generated" id="846" name="Google Shape;84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663" y="214573"/>
            <a:ext cx="7292674" cy="4813487"/>
          </a:xfrm>
          <a:prstGeom prst="rect">
            <a:avLst/>
          </a:prstGeom>
          <a:noFill/>
          <a:ln>
            <a:noFill/>
          </a:ln>
        </p:spPr>
      </p:pic>
      <p:sp>
        <p:nvSpPr>
          <p:cNvPr id="847" name="Google Shape;847;p41"/>
          <p:cNvSpPr/>
          <p:nvPr/>
        </p:nvSpPr>
        <p:spPr>
          <a:xfrm>
            <a:off x="357052" y="267964"/>
            <a:ext cx="1504405" cy="783193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flowchart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42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853" name="Google Shape;853;p4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4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4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4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4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4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4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4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4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4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42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42"/>
          <p:cNvSpPr txBox="1"/>
          <p:nvPr/>
        </p:nvSpPr>
        <p:spPr>
          <a:xfrm>
            <a:off x="1227909" y="1293223"/>
            <a:ext cx="6551022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4 cut the cake into 4 equal pieces according to his valuation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1,2,3 value those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have a different complete most-preferred piece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assign the cake to them accordingly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assign the remaining complete piece to player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envy-free allocation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1,2,3 will trim the left hand side of their most and second most valuable piece equally valuable to their third most preferred piece</a:t>
            </a:r>
            <a:endParaRPr/>
          </a:p>
        </p:txBody>
      </p:sp>
      <p:sp>
        <p:nvSpPr>
          <p:cNvPr id="879" name="Google Shape;879;p42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Core Protocol 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880" name="Google Shape;880;p42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grey square with black text&#10;&#10;Description automatically generated" id="881" name="Google Shape;881;p42"/>
          <p:cNvPicPr preferRelativeResize="0"/>
          <p:nvPr/>
        </p:nvPicPr>
        <p:blipFill rotWithShape="1">
          <a:blip r:embed="rId3">
            <a:alphaModFix/>
          </a:blip>
          <a:srcRect b="52506" l="53550" r="197" t="-140"/>
          <a:stretch/>
        </p:blipFill>
        <p:spPr>
          <a:xfrm>
            <a:off x="5327496" y="3649576"/>
            <a:ext cx="3816504" cy="1493924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43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887" name="Google Shape;887;p43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43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43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43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43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43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43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43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43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43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43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43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43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43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43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43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43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43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43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43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1" name="Google Shape;911;p43"/>
          <p:cNvSpPr/>
          <p:nvPr/>
        </p:nvSpPr>
        <p:spPr>
          <a:xfrm flipH="1">
            <a:off x="1017186" y="539149"/>
            <a:ext cx="6898904" cy="42756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2" name="Google Shape;912;p43"/>
          <p:cNvSpPr txBox="1"/>
          <p:nvPr/>
        </p:nvSpPr>
        <p:spPr>
          <a:xfrm>
            <a:off x="1227909" y="1293223"/>
            <a:ext cx="6551022" cy="4185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in case 1 (2 trim for 3 piece) i.e.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 &amp; k put new trim on their most preferred piece which equal their second most valued piece; j same trim (effective trim: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| |)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does not trim the most for both piece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(consider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| |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rightest trimmer receive the cake trimmed up to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rightest trim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remaining out of {i,j,k} choose one complete cake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(4) take remaining 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 trim the most for both piece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(consider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| |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j pick one of the trimmed cake that i or k trimmed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i or k who trim the other cake receive the trimmed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i or k who didn’t trim the other cake pick a complete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cake and (4) pick the remaining 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Google Shape;913;p43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Core Protocol 1 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14" name="Google Shape;914;p43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flowchart&#10;&#10;Description automatically generated" id="915" name="Google Shape;91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96862" y="2113173"/>
            <a:ext cx="3186398" cy="3003856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16" name="Google Shape;916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7755" y="3916"/>
            <a:ext cx="3086245" cy="1375453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" name="Google Shape;921;p44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922" name="Google Shape;922;p4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4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4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4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4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4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4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4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4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4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4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4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4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4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4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4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4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4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4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4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4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4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4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44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44"/>
          <p:cNvSpPr txBox="1"/>
          <p:nvPr/>
        </p:nvSpPr>
        <p:spPr>
          <a:xfrm>
            <a:off x="1227909" y="1293223"/>
            <a:ext cx="655102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in case 2 (3 trim for 2 piece) i.e.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cake will be trimmed in the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knife position and rightmost player will receive it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who didn’t receive trimmed cake will pick a complete piece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(4) take remaining complete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8" name="Google Shape;948;p44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Core Protocol 2 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49" name="Google Shape;949;p44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0" name="Google Shape;95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646" y="3648139"/>
            <a:ext cx="8386354" cy="1495361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51" name="Google Shape;951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34339" y="16103"/>
            <a:ext cx="3209661" cy="1358605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6" name="Google Shape;956;p45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957" name="Google Shape;957;p4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4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4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4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4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4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4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4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4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4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4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4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4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4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1" name="Google Shape;981;p45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45"/>
          <p:cNvSpPr txBox="1"/>
          <p:nvPr/>
        </p:nvSpPr>
        <p:spPr>
          <a:xfrm>
            <a:off x="1227909" y="1293223"/>
            <a:ext cx="6551022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in case 3 (1,3,2 trims for 3 piece) i.e.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solo cutter (i) consider the cake as most preferred piece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(i) will receive the complete version of this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rightmost trim player receive the trimmed cake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second rightmost trim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((i) view it as second most preferred, says cake1)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(i) cut cake 1 so it equally valuable to his trim in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cake 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rightmost trim player receive the trimmed cake up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second rightmost trim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45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Core Protocol 3 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984" name="Google Shape;984;p45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cake cutting&#10;&#10;Description automatically generated" id="985" name="Google Shape;98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67193" y="2168433"/>
            <a:ext cx="3376807" cy="2988007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6" name="Google Shape;986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5166" y="0"/>
            <a:ext cx="2958834" cy="1330815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46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992" name="Google Shape;992;p46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46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46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46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46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46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46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46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46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46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46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46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46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46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46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46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6" name="Google Shape;1016;p46"/>
          <p:cNvSpPr/>
          <p:nvPr/>
        </p:nvSpPr>
        <p:spPr>
          <a:xfrm flipH="1">
            <a:off x="1017186" y="539150"/>
            <a:ext cx="6898904" cy="40036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7" name="Google Shape;1017;p46"/>
          <p:cNvSpPr txBox="1"/>
          <p:nvPr/>
        </p:nvSpPr>
        <p:spPr>
          <a:xfrm>
            <a:off x="1227909" y="1293223"/>
            <a:ext cx="6551022" cy="37548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in case 4 (1,1,2,2 trims for 4 piece) i.e.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of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solo cutter (says i or j) view it as most preferred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view it as most preferred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trim and (i, j) receive the complete version the piece, k take the remaining,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(4) take the remaining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(call this M2)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(only one of them view like this, says i)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j trim his most preferred to his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 most preferred piece (i | j’k | k)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for cake with 2 trim (cake 2),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rightmost trim player receive the trimmed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cake up to the leftmost trim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remaining complete give to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player, Then (4) take the last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8" name="Google Shape;1018;p46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Core Protocol 4 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19" name="Google Shape;1019;p46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flowchart&#10;&#10;Description automatically generated" id="1020" name="Google Shape;10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3243" y="2411236"/>
            <a:ext cx="4530757" cy="2741871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21" name="Google Shape;1021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7439" y="16989"/>
            <a:ext cx="2962481" cy="1243354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oogle Shape;1026;p47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027" name="Google Shape;1027;p47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47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47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47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47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47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47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47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47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p47"/>
          <p:cNvSpPr/>
          <p:nvPr/>
        </p:nvSpPr>
        <p:spPr>
          <a:xfrm flipH="1">
            <a:off x="1017186" y="539150"/>
            <a:ext cx="6898904" cy="40036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p47"/>
          <p:cNvSpPr txBox="1"/>
          <p:nvPr/>
        </p:nvSpPr>
        <p:spPr>
          <a:xfrm>
            <a:off x="1227909" y="1293223"/>
            <a:ext cx="6551022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in case 4 (1,1,2,2 trims for 4 piece) i.e.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else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(one of solo cutter view cake with muti-trim as most preferred)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only one solo cutter view it that way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excute M2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else (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solo cutter view it that way)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re-locate the trim so that it is equal to his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preferred piece instead, then this cake 3,4 is assigned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rightmost trimmer with the trim at the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rightmost trim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47"/>
          <p:cNvSpPr txBox="1"/>
          <p:nvPr/>
        </p:nvSpPr>
        <p:spPr>
          <a:xfrm flipH="1">
            <a:off x="927765" y="572311"/>
            <a:ext cx="5780315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Core Protocol 4 (cont’) 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54" name="Google Shape;1054;p47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flowchart&#10;&#10;Description automatically generated" id="1055" name="Google Shape;1055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3243" y="2411236"/>
            <a:ext cx="4530757" cy="2741871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56" name="Google Shape;1056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81519" y="2638"/>
            <a:ext cx="2962481" cy="1243354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1" name="Google Shape;1061;p48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062" name="Google Shape;1062;p48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48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48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48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48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48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48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48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48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48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48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48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48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48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48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48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48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48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48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48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48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48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48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6" name="Google Shape;1086;p48"/>
          <p:cNvSpPr/>
          <p:nvPr/>
        </p:nvSpPr>
        <p:spPr>
          <a:xfrm flipH="1">
            <a:off x="1017186" y="539150"/>
            <a:ext cx="6898904" cy="400361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7" name="Google Shape;1087;p48"/>
          <p:cNvSpPr txBox="1"/>
          <p:nvPr/>
        </p:nvSpPr>
        <p:spPr>
          <a:xfrm>
            <a:off x="1227909" y="1293223"/>
            <a:ext cx="6551022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are in case 5 (1,1,1,3 trims for 4 piece) i.e.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| i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solo cutter (says i or j or k) view it as most preferred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trim for his piece and receive the complete version the piece,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(solo cutter view cake 4 as most preferred)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 re-locate the trim so that it is equal to his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preferred piece instead, then this cake 4 is assigned to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rightmost trimmer with the trim at the middle trim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his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preferred cake give to the unlocated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(4) take the remaining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Envy-free allocation &amp; possibly unallocated piece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8" name="Google Shape;1088;p48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Core Protocol 5 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089" name="Google Shape;1089;p48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diagram&#10;&#10;Description automatically generated" id="1090" name="Google Shape;1090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87512" y="2000134"/>
            <a:ext cx="2856488" cy="3118151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91" name="Google Shape;1091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3140" y="-8193"/>
            <a:ext cx="3070860" cy="1347107"/>
          </a:xfrm>
          <a:prstGeom prst="rect">
            <a:avLst/>
          </a:prstGeom>
          <a:noFill/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"/>
          <p:cNvSpPr txBox="1"/>
          <p:nvPr>
            <p:ph type="title"/>
          </p:nvPr>
        </p:nvSpPr>
        <p:spPr>
          <a:xfrm>
            <a:off x="1490499" y="2224825"/>
            <a:ext cx="5969725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4000"/>
              <a:t>3 Players protocol</a:t>
            </a:r>
            <a:r>
              <a:rPr lang="en-US" sz="4000">
                <a:solidFill>
                  <a:schemeClr val="accent2"/>
                </a:solidFill>
              </a:rPr>
              <a:t> </a:t>
            </a:r>
            <a:endParaRPr sz="4000">
              <a:solidFill>
                <a:schemeClr val="accent2"/>
              </a:solidFill>
            </a:endParaRPr>
          </a:p>
        </p:txBody>
      </p:sp>
      <p:sp>
        <p:nvSpPr>
          <p:cNvPr id="360" name="Google Shape;360;p5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02</a:t>
            </a:r>
            <a:endParaRPr/>
          </a:p>
        </p:txBody>
      </p:sp>
      <p:sp>
        <p:nvSpPr>
          <p:cNvPr id="361" name="Google Shape;361;p5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49"/>
          <p:cNvSpPr txBox="1"/>
          <p:nvPr>
            <p:ph type="title"/>
          </p:nvPr>
        </p:nvSpPr>
        <p:spPr>
          <a:xfrm>
            <a:off x="2469421" y="1964850"/>
            <a:ext cx="4205152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Permutation Protocol</a:t>
            </a:r>
            <a:endParaRPr sz="3200"/>
          </a:p>
        </p:txBody>
      </p:sp>
      <p:sp>
        <p:nvSpPr>
          <p:cNvPr id="1097" name="Google Shape;1097;p49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3.3</a:t>
            </a:r>
            <a:endParaRPr/>
          </a:p>
        </p:txBody>
      </p:sp>
      <p:sp>
        <p:nvSpPr>
          <p:cNvPr id="1098" name="Google Shape;1098;p49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9" name="Google Shape;1099;p49">
            <a:hlinkClick action="ppaction://hlinksldjump" r:id="rId3"/>
          </p:cNvPr>
          <p:cNvSpPr/>
          <p:nvPr/>
        </p:nvSpPr>
        <p:spPr>
          <a:xfrm>
            <a:off x="713225" y="548650"/>
            <a:ext cx="1606800" cy="33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50"/>
          <p:cNvSpPr txBox="1"/>
          <p:nvPr/>
        </p:nvSpPr>
        <p:spPr>
          <a:xfrm>
            <a:off x="2093322" y="2491441"/>
            <a:ext cx="4957355" cy="1815882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Remaining cake from the output of Core Protocol, say (4) is the cutter and (1) receive the significant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Allocation that each player gets a piece equal to the value he trimmed to in the Core Protocol and (2) or (3) receive the significant piece</a:t>
            </a:r>
            <a:endParaRPr/>
          </a:p>
        </p:txBody>
      </p:sp>
      <p:sp>
        <p:nvSpPr>
          <p:cNvPr id="1105" name="Google Shape;1105;p50"/>
          <p:cNvSpPr txBox="1"/>
          <p:nvPr/>
        </p:nvSpPr>
        <p:spPr>
          <a:xfrm>
            <a:off x="2093321" y="835064"/>
            <a:ext cx="4957355" cy="954107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Core Protocol iteration may have a result that the cutter keeps dominating the same player, Permutation Protocol aims to achieve Double Domination with higher efficiency (i.e. less iterations)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p51"/>
          <p:cNvSpPr/>
          <p:nvPr/>
        </p:nvSpPr>
        <p:spPr>
          <a:xfrm>
            <a:off x="1182185" y="1200798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11" name="Google Shape;1111;p51"/>
          <p:cNvSpPr/>
          <p:nvPr/>
        </p:nvSpPr>
        <p:spPr>
          <a:xfrm>
            <a:off x="2701831" y="1200797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12" name="Google Shape;1112;p51"/>
          <p:cNvSpPr/>
          <p:nvPr/>
        </p:nvSpPr>
        <p:spPr>
          <a:xfrm>
            <a:off x="4611185" y="1200797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13" name="Google Shape;1113;p51"/>
          <p:cNvSpPr/>
          <p:nvPr/>
        </p:nvSpPr>
        <p:spPr>
          <a:xfrm>
            <a:off x="6376846" y="1200797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14" name="Google Shape;1114;p51"/>
          <p:cNvSpPr/>
          <p:nvPr/>
        </p:nvSpPr>
        <p:spPr>
          <a:xfrm>
            <a:off x="149787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51"/>
          <p:cNvSpPr/>
          <p:nvPr/>
        </p:nvSpPr>
        <p:spPr>
          <a:xfrm>
            <a:off x="6952705" y="504739"/>
            <a:ext cx="1575300" cy="442800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illustration</a:t>
            </a:r>
            <a:endParaRPr/>
          </a:p>
        </p:txBody>
      </p:sp>
      <p:sp>
        <p:nvSpPr>
          <p:cNvPr id="1116" name="Google Shape;1116;p51"/>
          <p:cNvSpPr/>
          <p:nvPr/>
        </p:nvSpPr>
        <p:spPr>
          <a:xfrm>
            <a:off x="1182185" y="2936033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51"/>
          <p:cNvSpPr/>
          <p:nvPr/>
        </p:nvSpPr>
        <p:spPr>
          <a:xfrm>
            <a:off x="4897483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51"/>
          <p:cNvSpPr/>
          <p:nvPr/>
        </p:nvSpPr>
        <p:spPr>
          <a:xfrm>
            <a:off x="4611185" y="2913099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51"/>
          <p:cNvSpPr/>
          <p:nvPr/>
        </p:nvSpPr>
        <p:spPr>
          <a:xfrm>
            <a:off x="5269224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0" name="Google Shape;1120;p51"/>
          <p:cNvSpPr/>
          <p:nvPr/>
        </p:nvSpPr>
        <p:spPr>
          <a:xfrm>
            <a:off x="5080360" y="2913099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21" name="Google Shape;1121;p51"/>
          <p:cNvSpPr/>
          <p:nvPr/>
        </p:nvSpPr>
        <p:spPr>
          <a:xfrm>
            <a:off x="1777331" y="639232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2" name="Google Shape;1122;p51"/>
          <p:cNvSpPr/>
          <p:nvPr/>
        </p:nvSpPr>
        <p:spPr>
          <a:xfrm>
            <a:off x="1658978" y="2936033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23" name="Google Shape;1123;p51"/>
          <p:cNvSpPr/>
          <p:nvPr/>
        </p:nvSpPr>
        <p:spPr>
          <a:xfrm>
            <a:off x="2980263" y="694591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4" name="Google Shape;1124;p51"/>
          <p:cNvSpPr/>
          <p:nvPr/>
        </p:nvSpPr>
        <p:spPr>
          <a:xfrm>
            <a:off x="2664575" y="299139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5" name="Google Shape;1125;p51"/>
          <p:cNvSpPr/>
          <p:nvPr/>
        </p:nvSpPr>
        <p:spPr>
          <a:xfrm>
            <a:off x="3259721" y="694591"/>
            <a:ext cx="45719" cy="2218508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6" name="Google Shape;1126;p51"/>
          <p:cNvSpPr/>
          <p:nvPr/>
        </p:nvSpPr>
        <p:spPr>
          <a:xfrm>
            <a:off x="3141368" y="2991392"/>
            <a:ext cx="469175" cy="50311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0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g262cec8397e_0_0"/>
          <p:cNvSpPr/>
          <p:nvPr/>
        </p:nvSpPr>
        <p:spPr>
          <a:xfrm>
            <a:off x="1182185" y="1200798"/>
            <a:ext cx="1358400" cy="955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32" name="Google Shape;1132;g262cec8397e_0_0"/>
          <p:cNvSpPr/>
          <p:nvPr/>
        </p:nvSpPr>
        <p:spPr>
          <a:xfrm>
            <a:off x="2701831" y="1200797"/>
            <a:ext cx="1772100" cy="955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33" name="Google Shape;1133;g262cec8397e_0_0"/>
          <p:cNvSpPr/>
          <p:nvPr/>
        </p:nvSpPr>
        <p:spPr>
          <a:xfrm>
            <a:off x="4611185" y="1200797"/>
            <a:ext cx="1628400" cy="955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34" name="Google Shape;1134;g262cec8397e_0_0"/>
          <p:cNvSpPr/>
          <p:nvPr/>
        </p:nvSpPr>
        <p:spPr>
          <a:xfrm>
            <a:off x="6376846" y="1200797"/>
            <a:ext cx="1513200" cy="955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35" name="Google Shape;1135;g262cec8397e_0_0"/>
          <p:cNvSpPr/>
          <p:nvPr/>
        </p:nvSpPr>
        <p:spPr>
          <a:xfrm>
            <a:off x="1497873" y="639232"/>
            <a:ext cx="45600" cy="2218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g262cec8397e_0_0"/>
          <p:cNvSpPr/>
          <p:nvPr/>
        </p:nvSpPr>
        <p:spPr>
          <a:xfrm>
            <a:off x="6952705" y="504739"/>
            <a:ext cx="1575300" cy="442800"/>
          </a:xfrm>
          <a:prstGeom prst="roundRect">
            <a:avLst>
              <a:gd fmla="val 16667" name="adj"/>
            </a:avLst>
          </a:prstGeom>
          <a:solidFill>
            <a:srgbClr val="FFFF66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illustration</a:t>
            </a:r>
            <a:endParaRPr/>
          </a:p>
        </p:txBody>
      </p:sp>
      <p:sp>
        <p:nvSpPr>
          <p:cNvPr id="1137" name="Google Shape;1137;g262cec8397e_0_0"/>
          <p:cNvSpPr/>
          <p:nvPr/>
        </p:nvSpPr>
        <p:spPr>
          <a:xfrm>
            <a:off x="1182185" y="2936033"/>
            <a:ext cx="469200" cy="5031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g262cec8397e_0_0"/>
          <p:cNvSpPr/>
          <p:nvPr/>
        </p:nvSpPr>
        <p:spPr>
          <a:xfrm>
            <a:off x="4897483" y="639232"/>
            <a:ext cx="45600" cy="2218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g262cec8397e_0_0"/>
          <p:cNvSpPr/>
          <p:nvPr/>
        </p:nvSpPr>
        <p:spPr>
          <a:xfrm>
            <a:off x="4611185" y="2913099"/>
            <a:ext cx="469200" cy="5031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g262cec8397e_0_0"/>
          <p:cNvSpPr/>
          <p:nvPr/>
        </p:nvSpPr>
        <p:spPr>
          <a:xfrm>
            <a:off x="5269224" y="639232"/>
            <a:ext cx="45600" cy="2218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g262cec8397e_0_0"/>
          <p:cNvSpPr/>
          <p:nvPr/>
        </p:nvSpPr>
        <p:spPr>
          <a:xfrm>
            <a:off x="5080360" y="2913099"/>
            <a:ext cx="469200" cy="5031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42" name="Google Shape;1142;g262cec8397e_0_0"/>
          <p:cNvSpPr/>
          <p:nvPr/>
        </p:nvSpPr>
        <p:spPr>
          <a:xfrm>
            <a:off x="1777331" y="639232"/>
            <a:ext cx="45600" cy="2218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g262cec8397e_0_0"/>
          <p:cNvSpPr/>
          <p:nvPr/>
        </p:nvSpPr>
        <p:spPr>
          <a:xfrm>
            <a:off x="1658978" y="2936033"/>
            <a:ext cx="469200" cy="5031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44" name="Google Shape;1144;g262cec8397e_0_0"/>
          <p:cNvSpPr/>
          <p:nvPr/>
        </p:nvSpPr>
        <p:spPr>
          <a:xfrm>
            <a:off x="2980263" y="694591"/>
            <a:ext cx="45600" cy="2218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1145;g262cec8397e_0_0"/>
          <p:cNvSpPr/>
          <p:nvPr/>
        </p:nvSpPr>
        <p:spPr>
          <a:xfrm>
            <a:off x="2664575" y="2991392"/>
            <a:ext cx="469200" cy="5031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6" name="Google Shape;1146;g262cec8397e_0_0"/>
          <p:cNvSpPr/>
          <p:nvPr/>
        </p:nvSpPr>
        <p:spPr>
          <a:xfrm>
            <a:off x="3259721" y="694591"/>
            <a:ext cx="45600" cy="2218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1147;g262cec8397e_0_0"/>
          <p:cNvSpPr/>
          <p:nvPr/>
        </p:nvSpPr>
        <p:spPr>
          <a:xfrm>
            <a:off x="3141368" y="2991392"/>
            <a:ext cx="469200" cy="5031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2" name="Google Shape;1152;p52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153" name="Google Shape;1153;p52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52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52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52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52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52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52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52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52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52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52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52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52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52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52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52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52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52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52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52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52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52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52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52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7" name="Google Shape;1177;p52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1178;p52"/>
          <p:cNvSpPr txBox="1"/>
          <p:nvPr/>
        </p:nvSpPr>
        <p:spPr>
          <a:xfrm>
            <a:off x="1227909" y="1293223"/>
            <a:ext cx="54723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 compete with some player and receive trimmed (he trimmed the most)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rightmost trim on (2)’s piece is (1)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permute (1) &amp; (2)</a:t>
            </a:r>
            <a:endParaRPr/>
          </a:p>
        </p:txBody>
      </p:sp>
      <p:sp>
        <p:nvSpPr>
          <p:cNvPr id="1179" name="Google Shape;1179;p52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Permutation Protocol 1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180" name="Google Shape;1180;p52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1" name="Google Shape;1181;p52"/>
          <p:cNvSpPr/>
          <p:nvPr/>
        </p:nvSpPr>
        <p:spPr>
          <a:xfrm>
            <a:off x="1143000" y="2722290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82" name="Google Shape;1182;p52"/>
          <p:cNvSpPr/>
          <p:nvPr/>
        </p:nvSpPr>
        <p:spPr>
          <a:xfrm>
            <a:off x="2662646" y="2722289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83" name="Google Shape;1183;p52"/>
          <p:cNvSpPr/>
          <p:nvPr/>
        </p:nvSpPr>
        <p:spPr>
          <a:xfrm>
            <a:off x="4572000" y="2722289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84" name="Google Shape;1184;p52"/>
          <p:cNvSpPr/>
          <p:nvPr/>
        </p:nvSpPr>
        <p:spPr>
          <a:xfrm>
            <a:off x="6337661" y="2722289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85" name="Google Shape;1185;p52"/>
          <p:cNvSpPr/>
          <p:nvPr/>
        </p:nvSpPr>
        <p:spPr>
          <a:xfrm>
            <a:off x="1454636" y="2588300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6" name="Google Shape;1186;p52"/>
          <p:cNvSpPr/>
          <p:nvPr/>
        </p:nvSpPr>
        <p:spPr>
          <a:xfrm>
            <a:off x="1637294" y="2585769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7" name="Google Shape;1187;p52"/>
          <p:cNvSpPr/>
          <p:nvPr/>
        </p:nvSpPr>
        <p:spPr>
          <a:xfrm>
            <a:off x="1573331" y="3958455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88" name="Google Shape;1188;p52"/>
          <p:cNvSpPr/>
          <p:nvPr/>
        </p:nvSpPr>
        <p:spPr>
          <a:xfrm>
            <a:off x="1175605" y="3948114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189" name="Google Shape;1189;p52"/>
          <p:cNvSpPr/>
          <p:nvPr/>
        </p:nvSpPr>
        <p:spPr>
          <a:xfrm>
            <a:off x="4845207" y="2596544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0" name="Google Shape;1190;p52"/>
          <p:cNvSpPr/>
          <p:nvPr/>
        </p:nvSpPr>
        <p:spPr>
          <a:xfrm>
            <a:off x="4645084" y="3974390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191" name="Google Shape;1191;p52"/>
          <p:cNvSpPr/>
          <p:nvPr/>
        </p:nvSpPr>
        <p:spPr>
          <a:xfrm>
            <a:off x="5116568" y="2602199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2" name="Google Shape;1192;p52"/>
          <p:cNvSpPr/>
          <p:nvPr/>
        </p:nvSpPr>
        <p:spPr>
          <a:xfrm>
            <a:off x="5033999" y="3974390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53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198" name="Google Shape;1198;p53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9" name="Google Shape;1199;p53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p53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p53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2" name="Google Shape;1202;p53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3" name="Google Shape;1203;p53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4" name="Google Shape;1204;p53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p53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6" name="Google Shape;1206;p53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7" name="Google Shape;1207;p53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8" name="Google Shape;1208;p53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9" name="Google Shape;1209;p53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0" name="Google Shape;1210;p53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1" name="Google Shape;1211;p53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2" name="Google Shape;1212;p53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3" name="Google Shape;1213;p53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4" name="Google Shape;1214;p53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5" name="Google Shape;1215;p53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6" name="Google Shape;1216;p53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7" name="Google Shape;1217;p53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p53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9" name="Google Shape;1219;p53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0" name="Google Shape;1220;p53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1" name="Google Shape;1221;p53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2" name="Google Shape;1222;p53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3" name="Google Shape;1223;p53"/>
          <p:cNvSpPr txBox="1"/>
          <p:nvPr/>
        </p:nvSpPr>
        <p:spPr>
          <a:xfrm>
            <a:off x="1227909" y="1293223"/>
            <a:ext cx="547232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 compete with some player and receive trimmed (he trimmed the most)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Else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second rightmost trim on (2)’s piece is (3)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cake (2) give to player (3)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-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cake (1)’ (trimmed) give to player (2)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cake (3) or (4) (complete) give to player 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 receive the remaining (complete piece)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4" name="Google Shape;1224;p53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Permutation Protocol 2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225" name="Google Shape;1225;p53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6" name="Google Shape;1226;p53"/>
          <p:cNvSpPr/>
          <p:nvPr/>
        </p:nvSpPr>
        <p:spPr>
          <a:xfrm>
            <a:off x="1078264" y="2975052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27" name="Google Shape;1227;p53"/>
          <p:cNvSpPr/>
          <p:nvPr/>
        </p:nvSpPr>
        <p:spPr>
          <a:xfrm>
            <a:off x="2597910" y="2975051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28" name="Google Shape;1228;p53"/>
          <p:cNvSpPr/>
          <p:nvPr/>
        </p:nvSpPr>
        <p:spPr>
          <a:xfrm>
            <a:off x="4507264" y="2975051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29" name="Google Shape;1229;p53"/>
          <p:cNvSpPr/>
          <p:nvPr/>
        </p:nvSpPr>
        <p:spPr>
          <a:xfrm>
            <a:off x="6272925" y="2975051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30" name="Google Shape;1230;p53"/>
          <p:cNvSpPr/>
          <p:nvPr/>
        </p:nvSpPr>
        <p:spPr>
          <a:xfrm>
            <a:off x="1389900" y="2841062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1" name="Google Shape;1231;p53"/>
          <p:cNvSpPr/>
          <p:nvPr/>
        </p:nvSpPr>
        <p:spPr>
          <a:xfrm>
            <a:off x="1572558" y="283853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53"/>
          <p:cNvSpPr/>
          <p:nvPr/>
        </p:nvSpPr>
        <p:spPr>
          <a:xfrm>
            <a:off x="1508595" y="421121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33" name="Google Shape;1233;p53"/>
          <p:cNvSpPr/>
          <p:nvPr/>
        </p:nvSpPr>
        <p:spPr>
          <a:xfrm>
            <a:off x="1110869" y="4200876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34" name="Google Shape;1234;p53"/>
          <p:cNvSpPr/>
          <p:nvPr/>
        </p:nvSpPr>
        <p:spPr>
          <a:xfrm>
            <a:off x="4721822" y="283853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53"/>
          <p:cNvSpPr/>
          <p:nvPr/>
        </p:nvSpPr>
        <p:spPr>
          <a:xfrm>
            <a:off x="4521699" y="421637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36" name="Google Shape;1236;p53"/>
          <p:cNvSpPr/>
          <p:nvPr/>
        </p:nvSpPr>
        <p:spPr>
          <a:xfrm>
            <a:off x="4993183" y="2844186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53"/>
          <p:cNvSpPr/>
          <p:nvPr/>
        </p:nvSpPr>
        <p:spPr>
          <a:xfrm>
            <a:off x="4910614" y="421637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1" name="Shape 1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2" name="Google Shape;1242;p54"/>
          <p:cNvGrpSpPr/>
          <p:nvPr/>
        </p:nvGrpSpPr>
        <p:grpSpPr>
          <a:xfrm flipH="1" rot="5400000">
            <a:off x="5388734" y="1295682"/>
            <a:ext cx="2277317" cy="5304377"/>
            <a:chOff x="224725" y="566950"/>
            <a:chExt cx="1850875" cy="4311100"/>
          </a:xfrm>
        </p:grpSpPr>
        <p:sp>
          <p:nvSpPr>
            <p:cNvPr id="1243" name="Google Shape;1243;p54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4" name="Google Shape;1244;p54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5" name="Google Shape;1245;p54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6" name="Google Shape;1246;p54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7" name="Google Shape;1247;p54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p54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p54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0" name="Google Shape;1250;p54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1" name="Google Shape;1251;p54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2" name="Google Shape;1252;p54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p54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4" name="Google Shape;1254;p54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5" name="Google Shape;1255;p54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6" name="Google Shape;1256;p54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7" name="Google Shape;1257;p54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8" name="Google Shape;1258;p54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9" name="Google Shape;1259;p54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0" name="Google Shape;1260;p54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1" name="Google Shape;1261;p54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2" name="Google Shape;1262;p54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3" name="Google Shape;1263;p54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4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4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4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7" name="Google Shape;1267;p54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8" name="Google Shape;1268;p54"/>
          <p:cNvSpPr txBox="1"/>
          <p:nvPr/>
        </p:nvSpPr>
        <p:spPr>
          <a:xfrm>
            <a:off x="1227909" y="1293223"/>
            <a:ext cx="54723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 received a complete piece and he is not competing with some player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his piece have a trim mark by (1) (i.e. (2) hold (1)’s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preferred piece )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permute (1) &amp; (2)</a:t>
            </a:r>
            <a:endParaRPr/>
          </a:p>
        </p:txBody>
      </p:sp>
      <p:sp>
        <p:nvSpPr>
          <p:cNvPr id="1269" name="Google Shape;1269;p54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Permutation Protocol 3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270" name="Google Shape;1270;p54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Google Shape;1271;p54"/>
          <p:cNvSpPr/>
          <p:nvPr/>
        </p:nvSpPr>
        <p:spPr>
          <a:xfrm>
            <a:off x="1078264" y="2975052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272" name="Google Shape;1272;p54"/>
          <p:cNvSpPr/>
          <p:nvPr/>
        </p:nvSpPr>
        <p:spPr>
          <a:xfrm>
            <a:off x="2597910" y="2975051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73" name="Google Shape;1273;p54"/>
          <p:cNvSpPr/>
          <p:nvPr/>
        </p:nvSpPr>
        <p:spPr>
          <a:xfrm>
            <a:off x="4507264" y="2975051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74" name="Google Shape;1274;p54"/>
          <p:cNvSpPr/>
          <p:nvPr/>
        </p:nvSpPr>
        <p:spPr>
          <a:xfrm>
            <a:off x="6272925" y="2975051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275" name="Google Shape;1275;p54"/>
          <p:cNvSpPr/>
          <p:nvPr/>
        </p:nvSpPr>
        <p:spPr>
          <a:xfrm>
            <a:off x="1389900" y="2841062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54"/>
          <p:cNvSpPr/>
          <p:nvPr/>
        </p:nvSpPr>
        <p:spPr>
          <a:xfrm>
            <a:off x="2878072" y="283853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54"/>
          <p:cNvSpPr/>
          <p:nvPr/>
        </p:nvSpPr>
        <p:spPr>
          <a:xfrm>
            <a:off x="1237311" y="421637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78" name="Google Shape;1278;p54"/>
          <p:cNvSpPr/>
          <p:nvPr/>
        </p:nvSpPr>
        <p:spPr>
          <a:xfrm>
            <a:off x="3180927" y="283853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9" name="Google Shape;1279;p54"/>
          <p:cNvSpPr/>
          <p:nvPr/>
        </p:nvSpPr>
        <p:spPr>
          <a:xfrm>
            <a:off x="3034048" y="4229271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280" name="Google Shape;1280;p54"/>
          <p:cNvSpPr/>
          <p:nvPr/>
        </p:nvSpPr>
        <p:spPr>
          <a:xfrm>
            <a:off x="4721822" y="283853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1" name="Google Shape;1281;p54"/>
          <p:cNvSpPr/>
          <p:nvPr/>
        </p:nvSpPr>
        <p:spPr>
          <a:xfrm>
            <a:off x="4521699" y="421637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2" name="Google Shape;1282;p54"/>
          <p:cNvSpPr/>
          <p:nvPr/>
        </p:nvSpPr>
        <p:spPr>
          <a:xfrm>
            <a:off x="4993183" y="2844186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3" name="Google Shape;1283;p54"/>
          <p:cNvSpPr/>
          <p:nvPr/>
        </p:nvSpPr>
        <p:spPr>
          <a:xfrm>
            <a:off x="4910614" y="421637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284" name="Google Shape;1284;p54"/>
          <p:cNvSpPr/>
          <p:nvPr/>
        </p:nvSpPr>
        <p:spPr>
          <a:xfrm>
            <a:off x="2650893" y="421121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1289;p55"/>
          <p:cNvGrpSpPr/>
          <p:nvPr/>
        </p:nvGrpSpPr>
        <p:grpSpPr>
          <a:xfrm flipH="1" rot="5400000">
            <a:off x="5388734" y="1295682"/>
            <a:ext cx="2277317" cy="5304377"/>
            <a:chOff x="224725" y="566950"/>
            <a:chExt cx="1850875" cy="4311100"/>
          </a:xfrm>
        </p:grpSpPr>
        <p:sp>
          <p:nvSpPr>
            <p:cNvPr id="1290" name="Google Shape;1290;p55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1" name="Google Shape;1291;p55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2" name="Google Shape;1292;p55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3" name="Google Shape;1293;p55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4" name="Google Shape;1294;p55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5" name="Google Shape;1295;p55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6" name="Google Shape;1296;p55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7" name="Google Shape;1297;p55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8" name="Google Shape;1298;p55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p55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p55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1" name="Google Shape;1301;p55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2" name="Google Shape;1302;p55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3" name="Google Shape;1303;p55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p55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5" name="Google Shape;1305;p55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6" name="Google Shape;1306;p55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7" name="Google Shape;1307;p55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8" name="Google Shape;1308;p55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9" name="Google Shape;1309;p55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0" name="Google Shape;1310;p55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1" name="Google Shape;1311;p55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2" name="Google Shape;1312;p55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3" name="Google Shape;1313;p55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4" name="Google Shape;1314;p55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55"/>
          <p:cNvSpPr txBox="1"/>
          <p:nvPr/>
        </p:nvSpPr>
        <p:spPr>
          <a:xfrm>
            <a:off x="1227909" y="1293223"/>
            <a:ext cx="5472326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 received a complete piece and he is not competing with some player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(4) have a trim mark by (1) (i.e. (4) hold (1)’s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preferred piece )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permute in the following order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cake (2) -&gt; player (4)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cake (4) -&gt; player 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cake (1) -&gt; player (2)</a:t>
            </a:r>
            <a:endParaRPr/>
          </a:p>
        </p:txBody>
      </p:sp>
      <p:sp>
        <p:nvSpPr>
          <p:cNvPr id="1316" name="Google Shape;1316;p55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Permutation Protocol 4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17" name="Google Shape;1317;p55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55"/>
          <p:cNvSpPr/>
          <p:nvPr/>
        </p:nvSpPr>
        <p:spPr>
          <a:xfrm>
            <a:off x="1078264" y="2975052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19" name="Google Shape;1319;p55"/>
          <p:cNvSpPr/>
          <p:nvPr/>
        </p:nvSpPr>
        <p:spPr>
          <a:xfrm>
            <a:off x="2597910" y="2975051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20" name="Google Shape;1320;p55"/>
          <p:cNvSpPr/>
          <p:nvPr/>
        </p:nvSpPr>
        <p:spPr>
          <a:xfrm>
            <a:off x="4507264" y="2975051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21" name="Google Shape;1321;p55"/>
          <p:cNvSpPr/>
          <p:nvPr/>
        </p:nvSpPr>
        <p:spPr>
          <a:xfrm>
            <a:off x="6272925" y="2975051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22" name="Google Shape;1322;p55"/>
          <p:cNvSpPr/>
          <p:nvPr/>
        </p:nvSpPr>
        <p:spPr>
          <a:xfrm>
            <a:off x="1389900" y="2841062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3" name="Google Shape;1323;p55"/>
          <p:cNvSpPr/>
          <p:nvPr/>
        </p:nvSpPr>
        <p:spPr>
          <a:xfrm>
            <a:off x="2878072" y="283853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4" name="Google Shape;1324;p55"/>
          <p:cNvSpPr/>
          <p:nvPr/>
        </p:nvSpPr>
        <p:spPr>
          <a:xfrm>
            <a:off x="1237311" y="421637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5" name="Google Shape;1325;p55"/>
          <p:cNvSpPr/>
          <p:nvPr/>
        </p:nvSpPr>
        <p:spPr>
          <a:xfrm>
            <a:off x="3180927" y="283853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6" name="Google Shape;1326;p55"/>
          <p:cNvSpPr/>
          <p:nvPr/>
        </p:nvSpPr>
        <p:spPr>
          <a:xfrm>
            <a:off x="3034048" y="4229271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27" name="Google Shape;1327;p55"/>
          <p:cNvSpPr/>
          <p:nvPr/>
        </p:nvSpPr>
        <p:spPr>
          <a:xfrm>
            <a:off x="4721822" y="283853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8" name="Google Shape;1328;p55"/>
          <p:cNvSpPr/>
          <p:nvPr/>
        </p:nvSpPr>
        <p:spPr>
          <a:xfrm>
            <a:off x="4521699" y="421637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9" name="Google Shape;1329;p55"/>
          <p:cNvSpPr/>
          <p:nvPr/>
        </p:nvSpPr>
        <p:spPr>
          <a:xfrm>
            <a:off x="4993183" y="2844186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0" name="Google Shape;1330;p55"/>
          <p:cNvSpPr/>
          <p:nvPr/>
        </p:nvSpPr>
        <p:spPr>
          <a:xfrm>
            <a:off x="4910614" y="421637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31" name="Google Shape;1331;p55"/>
          <p:cNvSpPr/>
          <p:nvPr/>
        </p:nvSpPr>
        <p:spPr>
          <a:xfrm>
            <a:off x="2650893" y="421121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2" name="Google Shape;1332;p55"/>
          <p:cNvSpPr/>
          <p:nvPr/>
        </p:nvSpPr>
        <p:spPr>
          <a:xfrm>
            <a:off x="6478374" y="2819633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3" name="Google Shape;1333;p55"/>
          <p:cNvSpPr/>
          <p:nvPr/>
        </p:nvSpPr>
        <p:spPr>
          <a:xfrm>
            <a:off x="6325785" y="4194948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8" name="Google Shape;1338;p56"/>
          <p:cNvGrpSpPr/>
          <p:nvPr/>
        </p:nvGrpSpPr>
        <p:grpSpPr>
          <a:xfrm flipH="1" rot="5400000">
            <a:off x="5388734" y="1295682"/>
            <a:ext cx="2277317" cy="5304377"/>
            <a:chOff x="224725" y="566950"/>
            <a:chExt cx="1850875" cy="4311100"/>
          </a:xfrm>
        </p:grpSpPr>
        <p:sp>
          <p:nvSpPr>
            <p:cNvPr id="1339" name="Google Shape;1339;p56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0" name="Google Shape;1340;p56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1" name="Google Shape;1341;p56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2" name="Google Shape;1342;p56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3" name="Google Shape;1343;p56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4" name="Google Shape;1344;p56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56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56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7" name="Google Shape;1347;p56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8" name="Google Shape;1348;p56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9" name="Google Shape;1349;p56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56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1" name="Google Shape;1351;p56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2" name="Google Shape;1352;p56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3" name="Google Shape;1353;p56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4" name="Google Shape;1354;p56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5" name="Google Shape;1355;p56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6" name="Google Shape;1356;p56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7" name="Google Shape;1357;p56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8" name="Google Shape;1358;p56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9" name="Google Shape;1359;p56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0" name="Google Shape;1360;p56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1" name="Google Shape;1361;p56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56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3" name="Google Shape;1363;p56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4" name="Google Shape;1364;p56"/>
          <p:cNvSpPr txBox="1"/>
          <p:nvPr/>
        </p:nvSpPr>
        <p:spPr>
          <a:xfrm>
            <a:off x="1227909" y="1293223"/>
            <a:ext cx="5472326" cy="2462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Else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(2) received a complete piece and he is not competing with some player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(3)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complete s.t. it have a trim mark by (1) (i.e. (4) hold (1)’s 2</a:t>
            </a:r>
            <a:r>
              <a:rPr b="0" baseline="30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most preferred piece ) and (3) is indifferent between two piece among his top 3 pieces (guaranteed to happen after core protocol)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permute in the following order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cake (3) -&gt; player (1)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cake (1) -&gt; player (2)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player (3) choose between cake (2) and (4)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- (4) get the remaining complete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</p:txBody>
      </p:sp>
      <p:sp>
        <p:nvSpPr>
          <p:cNvPr id="1365" name="Google Shape;1365;p56"/>
          <p:cNvSpPr txBox="1"/>
          <p:nvPr/>
        </p:nvSpPr>
        <p:spPr>
          <a:xfrm flipH="1">
            <a:off x="1632857" y="579526"/>
            <a:ext cx="4765408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Permutation Protocol 5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66" name="Google Shape;1366;p56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7" name="Google Shape;1367;p56"/>
          <p:cNvSpPr/>
          <p:nvPr/>
        </p:nvSpPr>
        <p:spPr>
          <a:xfrm>
            <a:off x="1001032" y="3626032"/>
            <a:ext cx="1358539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68" name="Google Shape;1368;p56"/>
          <p:cNvSpPr/>
          <p:nvPr/>
        </p:nvSpPr>
        <p:spPr>
          <a:xfrm>
            <a:off x="2520678" y="3626031"/>
            <a:ext cx="1772197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69" name="Google Shape;1369;p56"/>
          <p:cNvSpPr/>
          <p:nvPr/>
        </p:nvSpPr>
        <p:spPr>
          <a:xfrm>
            <a:off x="4430032" y="3626031"/>
            <a:ext cx="1628506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0" name="Google Shape;1370;p56"/>
          <p:cNvSpPr/>
          <p:nvPr/>
        </p:nvSpPr>
        <p:spPr>
          <a:xfrm>
            <a:off x="6195693" y="3626031"/>
            <a:ext cx="1513118" cy="955221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71" name="Google Shape;1371;p56"/>
          <p:cNvSpPr/>
          <p:nvPr/>
        </p:nvSpPr>
        <p:spPr>
          <a:xfrm>
            <a:off x="1312668" y="3492042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2" name="Google Shape;1372;p56"/>
          <p:cNvSpPr/>
          <p:nvPr/>
        </p:nvSpPr>
        <p:spPr>
          <a:xfrm>
            <a:off x="1160079" y="486735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3" name="Google Shape;1373;p56"/>
          <p:cNvSpPr/>
          <p:nvPr/>
        </p:nvSpPr>
        <p:spPr>
          <a:xfrm>
            <a:off x="3103695" y="348951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4" name="Google Shape;1374;p56"/>
          <p:cNvSpPr/>
          <p:nvPr/>
        </p:nvSpPr>
        <p:spPr>
          <a:xfrm>
            <a:off x="2956816" y="4880251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75" name="Google Shape;1375;p56"/>
          <p:cNvSpPr/>
          <p:nvPr/>
        </p:nvSpPr>
        <p:spPr>
          <a:xfrm>
            <a:off x="4644590" y="3489511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56"/>
          <p:cNvSpPr/>
          <p:nvPr/>
        </p:nvSpPr>
        <p:spPr>
          <a:xfrm>
            <a:off x="4444467" y="486735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56"/>
          <p:cNvSpPr/>
          <p:nvPr/>
        </p:nvSpPr>
        <p:spPr>
          <a:xfrm>
            <a:off x="4915951" y="3495166"/>
            <a:ext cx="49771" cy="132388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56"/>
          <p:cNvSpPr/>
          <p:nvPr/>
        </p:nvSpPr>
        <p:spPr>
          <a:xfrm>
            <a:off x="4833382" y="4867357"/>
            <a:ext cx="337510" cy="321738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2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62cec8397e_0_202"/>
          <p:cNvSpPr txBox="1"/>
          <p:nvPr/>
        </p:nvSpPr>
        <p:spPr>
          <a:xfrm flipH="1">
            <a:off x="1632765" y="579526"/>
            <a:ext cx="4765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Permutation Protocol 5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384" name="Google Shape;1384;g262cec8397e_0_202"/>
          <p:cNvSpPr/>
          <p:nvPr/>
        </p:nvSpPr>
        <p:spPr>
          <a:xfrm>
            <a:off x="1227908" y="1058091"/>
            <a:ext cx="5401500" cy="45900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5" name="Google Shape;1385;g262cec8397e_0_202"/>
          <p:cNvSpPr/>
          <p:nvPr/>
        </p:nvSpPr>
        <p:spPr>
          <a:xfrm>
            <a:off x="872732" y="3016507"/>
            <a:ext cx="1358400" cy="955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386" name="Google Shape;1386;g262cec8397e_0_202"/>
          <p:cNvSpPr/>
          <p:nvPr/>
        </p:nvSpPr>
        <p:spPr>
          <a:xfrm>
            <a:off x="2392378" y="3016506"/>
            <a:ext cx="1772100" cy="955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387" name="Google Shape;1387;g262cec8397e_0_202"/>
          <p:cNvSpPr/>
          <p:nvPr/>
        </p:nvSpPr>
        <p:spPr>
          <a:xfrm>
            <a:off x="4301732" y="3016506"/>
            <a:ext cx="1628400" cy="955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88" name="Google Shape;1388;g262cec8397e_0_202"/>
          <p:cNvSpPr/>
          <p:nvPr/>
        </p:nvSpPr>
        <p:spPr>
          <a:xfrm>
            <a:off x="6067393" y="3016506"/>
            <a:ext cx="1513200" cy="955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389" name="Google Shape;1389;g262cec8397e_0_202"/>
          <p:cNvSpPr/>
          <p:nvPr/>
        </p:nvSpPr>
        <p:spPr>
          <a:xfrm>
            <a:off x="1184368" y="2882517"/>
            <a:ext cx="49800" cy="13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Google Shape;1390;g262cec8397e_0_202"/>
          <p:cNvSpPr/>
          <p:nvPr/>
        </p:nvSpPr>
        <p:spPr>
          <a:xfrm>
            <a:off x="1031779" y="4257832"/>
            <a:ext cx="337500" cy="3216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Google Shape;1391;g262cec8397e_0_202"/>
          <p:cNvSpPr/>
          <p:nvPr/>
        </p:nvSpPr>
        <p:spPr>
          <a:xfrm>
            <a:off x="2975395" y="2879986"/>
            <a:ext cx="49800" cy="13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g262cec8397e_0_202"/>
          <p:cNvSpPr/>
          <p:nvPr/>
        </p:nvSpPr>
        <p:spPr>
          <a:xfrm>
            <a:off x="2828516" y="4270726"/>
            <a:ext cx="337500" cy="3216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393" name="Google Shape;1393;g262cec8397e_0_202"/>
          <p:cNvSpPr/>
          <p:nvPr/>
        </p:nvSpPr>
        <p:spPr>
          <a:xfrm>
            <a:off x="4516290" y="2879986"/>
            <a:ext cx="49800" cy="13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4" name="Google Shape;1394;g262cec8397e_0_202"/>
          <p:cNvSpPr/>
          <p:nvPr/>
        </p:nvSpPr>
        <p:spPr>
          <a:xfrm>
            <a:off x="4316167" y="4257832"/>
            <a:ext cx="337500" cy="3216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5" name="Google Shape;1395;g262cec8397e_0_202"/>
          <p:cNvSpPr/>
          <p:nvPr/>
        </p:nvSpPr>
        <p:spPr>
          <a:xfrm>
            <a:off x="4787651" y="2885641"/>
            <a:ext cx="49800" cy="13239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262cec8397e_0_202"/>
          <p:cNvSpPr/>
          <p:nvPr/>
        </p:nvSpPr>
        <p:spPr>
          <a:xfrm>
            <a:off x="4705082" y="4257832"/>
            <a:ext cx="337500" cy="321600"/>
          </a:xfrm>
          <a:prstGeom prst="ellipse">
            <a:avLst/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3 Players protocol – Methodology</a:t>
            </a:r>
            <a:endParaRPr/>
          </a:p>
        </p:txBody>
      </p:sp>
      <p:sp>
        <p:nvSpPr>
          <p:cNvPr id="367" name="Google Shape;367;p6"/>
          <p:cNvSpPr/>
          <p:nvPr/>
        </p:nvSpPr>
        <p:spPr>
          <a:xfrm>
            <a:off x="1254898" y="1418405"/>
            <a:ext cx="279630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p6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p6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p6"/>
          <p:cNvSpPr txBox="1"/>
          <p:nvPr/>
        </p:nvSpPr>
        <p:spPr>
          <a:xfrm>
            <a:off x="1877257" y="2380394"/>
            <a:ext cx="1527533" cy="24814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1948" l="-1991" r="-278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1" name="Google Shape;371;p6"/>
          <p:cNvSpPr txBox="1"/>
          <p:nvPr/>
        </p:nvSpPr>
        <p:spPr>
          <a:xfrm>
            <a:off x="2028986" y="1477928"/>
            <a:ext cx="124812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Domination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6"/>
          <p:cNvSpPr txBox="1"/>
          <p:nvPr/>
        </p:nvSpPr>
        <p:spPr>
          <a:xfrm>
            <a:off x="1441602" y="1842810"/>
            <a:ext cx="2442929" cy="3077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9607" l="-747" r="0" t="-196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3" name="Google Shape;373;p6"/>
          <p:cNvSpPr txBox="1"/>
          <p:nvPr/>
        </p:nvSpPr>
        <p:spPr>
          <a:xfrm>
            <a:off x="1441602" y="2952149"/>
            <a:ext cx="2568719" cy="73866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8263" l="-710" r="0" t="-8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4" name="Google Shape;374;p6"/>
          <p:cNvSpPr/>
          <p:nvPr/>
        </p:nvSpPr>
        <p:spPr>
          <a:xfrm>
            <a:off x="4906098" y="1414731"/>
            <a:ext cx="279630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5555567" y="2379199"/>
            <a:ext cx="1139992" cy="248145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4144" l="-5347" r="-9624" t="-1707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76" name="Google Shape;376;p6"/>
          <p:cNvSpPr txBox="1"/>
          <p:nvPr/>
        </p:nvSpPr>
        <p:spPr>
          <a:xfrm>
            <a:off x="5886314" y="1445638"/>
            <a:ext cx="8358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Ordinal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"/>
          <p:cNvSpPr txBox="1"/>
          <p:nvPr/>
        </p:nvSpPr>
        <p:spPr>
          <a:xfrm>
            <a:off x="5092802" y="1839136"/>
            <a:ext cx="2477100" cy="5232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0463" l="-736" r="0" t="-232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6"/>
          <p:cNvSpPr txBox="1"/>
          <p:nvPr/>
        </p:nvSpPr>
        <p:spPr>
          <a:xfrm>
            <a:off x="5032537" y="2948475"/>
            <a:ext cx="266986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j give a weak ordering over pieces but can’t tell exact cardinal utility difference between them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=&gt; indifference between pieces</a:t>
            </a:r>
            <a:endParaRPr b="1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0" name="Shape 1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1" name="Google Shape;1401;p57"/>
          <p:cNvSpPr txBox="1"/>
          <p:nvPr>
            <p:ph type="title"/>
          </p:nvPr>
        </p:nvSpPr>
        <p:spPr>
          <a:xfrm>
            <a:off x="2469421" y="1964850"/>
            <a:ext cx="4205152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Overall Protocol</a:t>
            </a:r>
            <a:endParaRPr sz="3200"/>
          </a:p>
        </p:txBody>
      </p:sp>
      <p:sp>
        <p:nvSpPr>
          <p:cNvPr id="1402" name="Google Shape;1402;p57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3.4</a:t>
            </a:r>
            <a:endParaRPr/>
          </a:p>
        </p:txBody>
      </p:sp>
      <p:sp>
        <p:nvSpPr>
          <p:cNvPr id="1403" name="Google Shape;1403;p57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7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5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Overall Protocol setup – Lemma</a:t>
            </a:r>
            <a:endParaRPr/>
          </a:p>
        </p:txBody>
      </p:sp>
      <p:sp>
        <p:nvSpPr>
          <p:cNvPr id="1409" name="Google Shape;1409;p58"/>
          <p:cNvSpPr/>
          <p:nvPr/>
        </p:nvSpPr>
        <p:spPr>
          <a:xfrm>
            <a:off x="1469876" y="1320923"/>
            <a:ext cx="603144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0" name="Google Shape;1410;p58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58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2" name="Google Shape;1412;p58"/>
          <p:cNvSpPr txBox="1"/>
          <p:nvPr/>
        </p:nvSpPr>
        <p:spPr>
          <a:xfrm>
            <a:off x="3139122" y="1459114"/>
            <a:ext cx="26929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Single-Domination Protocol</a:t>
            </a:r>
            <a:endParaRPr/>
          </a:p>
        </p:txBody>
      </p:sp>
      <p:sp>
        <p:nvSpPr>
          <p:cNvPr id="1413" name="Google Shape;1413;p58"/>
          <p:cNvSpPr txBox="1"/>
          <p:nvPr/>
        </p:nvSpPr>
        <p:spPr>
          <a:xfrm>
            <a:off x="2207640" y="2001409"/>
            <a:ext cx="455591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n = 4, there exists a discrete and bounded protocol which returns an envy-free partial allocation in which one player dominates another player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8" name="Google Shape;1418;p59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419" name="Google Shape;1419;p59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0" name="Google Shape;1420;p59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1" name="Google Shape;1421;p59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2" name="Google Shape;1422;p59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3" name="Google Shape;1423;p59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4" name="Google Shape;1424;p59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5" name="Google Shape;1425;p59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6" name="Google Shape;1426;p59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7" name="Google Shape;1427;p59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8" name="Google Shape;1428;p59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9" name="Google Shape;1429;p59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0" name="Google Shape;1430;p59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1" name="Google Shape;1431;p59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2" name="Google Shape;1432;p59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p59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p59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5" name="Google Shape;1435;p59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6" name="Google Shape;1436;p59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7" name="Google Shape;1437;p59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p59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9" name="Google Shape;1439;p59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0" name="Google Shape;1440;p59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1" name="Google Shape;1441;p59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2" name="Google Shape;1442;p59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3" name="Google Shape;1443;p59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4" name="Google Shape;1444;p59"/>
          <p:cNvSpPr txBox="1"/>
          <p:nvPr/>
        </p:nvSpPr>
        <p:spPr>
          <a:xfrm>
            <a:off x="1227908" y="1293223"/>
            <a:ext cx="6030535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While (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Some player i does not dominate two player; and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arenR"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exist some unallocated piece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do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Core Protocol 4 times on the unallocated piece with i as the cutter [i dominate one player after two iteration by Single-Domination Protocol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lemma ]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there are exist a player (say j) get the significant piece in each of the 4 iterations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which iteration that the non-cutter receive less bonus than the sum of the bonuses in the other iteration 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Run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Permutation Protocol on this iteration with i as cutter, j get the significant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Run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Core Protocol for the unallocated cake if there is any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while</a:t>
            </a:r>
            <a:endParaRPr/>
          </a:p>
        </p:txBody>
      </p:sp>
      <p:sp>
        <p:nvSpPr>
          <p:cNvPr id="1445" name="Google Shape;1445;p59"/>
          <p:cNvSpPr txBox="1"/>
          <p:nvPr/>
        </p:nvSpPr>
        <p:spPr>
          <a:xfrm flipH="1">
            <a:off x="1796143" y="579526"/>
            <a:ext cx="4545874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- Overall Protocol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  <p:sp>
        <p:nvSpPr>
          <p:cNvPr id="1446" name="Google Shape;1446;p59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1" name="Google Shape;1451;p60"/>
          <p:cNvGrpSpPr/>
          <p:nvPr/>
        </p:nvGrpSpPr>
        <p:grpSpPr>
          <a:xfrm flipH="1" rot="5400000">
            <a:off x="5410792" y="1327438"/>
            <a:ext cx="2277317" cy="5304377"/>
            <a:chOff x="224725" y="566950"/>
            <a:chExt cx="1850875" cy="4311100"/>
          </a:xfrm>
        </p:grpSpPr>
        <p:sp>
          <p:nvSpPr>
            <p:cNvPr id="1452" name="Google Shape;1452;p60"/>
            <p:cNvSpPr/>
            <p:nvPr/>
          </p:nvSpPr>
          <p:spPr>
            <a:xfrm>
              <a:off x="1914975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45" y="15394"/>
                    <a:pt x="2945" y="15447"/>
                    <a:pt x="2945" y="15501"/>
                  </a:cubicBezTo>
                  <a:cubicBezTo>
                    <a:pt x="2998" y="17321"/>
                    <a:pt x="1848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316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45" y="35762"/>
                  </a:cubicBezTo>
                  <a:cubicBezTo>
                    <a:pt x="3106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1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6" y="78427"/>
                    <a:pt x="3186" y="76366"/>
                  </a:cubicBezTo>
                  <a:cubicBezTo>
                    <a:pt x="5166" y="75322"/>
                    <a:pt x="6424" y="73314"/>
                    <a:pt x="6424" y="71066"/>
                  </a:cubicBezTo>
                  <a:cubicBezTo>
                    <a:pt x="6424" y="68818"/>
                    <a:pt x="5166" y="66784"/>
                    <a:pt x="3186" y="65766"/>
                  </a:cubicBezTo>
                  <a:cubicBezTo>
                    <a:pt x="3106" y="63786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104"/>
                  </a:cubicBezTo>
                  <a:cubicBezTo>
                    <a:pt x="5166" y="55060"/>
                    <a:pt x="6424" y="53053"/>
                    <a:pt x="6424" y="50804"/>
                  </a:cubicBezTo>
                  <a:cubicBezTo>
                    <a:pt x="6424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66" y="26260"/>
                    <a:pt x="3186" y="25243"/>
                  </a:cubicBezTo>
                  <a:cubicBezTo>
                    <a:pt x="3106" y="23236"/>
                    <a:pt x="2062" y="21443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66" y="14537"/>
                    <a:pt x="6424" y="12503"/>
                    <a:pt x="6424" y="10255"/>
                  </a:cubicBezTo>
                  <a:cubicBezTo>
                    <a:pt x="6424" y="8033"/>
                    <a:pt x="5166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60"/>
            <p:cNvSpPr/>
            <p:nvPr/>
          </p:nvSpPr>
          <p:spPr>
            <a:xfrm>
              <a:off x="1761075" y="8188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49" y="1"/>
                  </a:moveTo>
                  <a:cubicBezTo>
                    <a:pt x="110" y="1"/>
                    <a:pt x="71" y="20"/>
                    <a:pt x="54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1" y="231"/>
                  </a:cubicBezTo>
                  <a:cubicBezTo>
                    <a:pt x="1821" y="1248"/>
                    <a:pt x="2972" y="3175"/>
                    <a:pt x="2945" y="5022"/>
                  </a:cubicBezTo>
                  <a:cubicBezTo>
                    <a:pt x="2945" y="5076"/>
                    <a:pt x="2972" y="5129"/>
                    <a:pt x="2998" y="5156"/>
                  </a:cubicBezTo>
                  <a:cubicBezTo>
                    <a:pt x="4952" y="6119"/>
                    <a:pt x="6183" y="8073"/>
                    <a:pt x="6183" y="10268"/>
                  </a:cubicBezTo>
                  <a:cubicBezTo>
                    <a:pt x="6183" y="12436"/>
                    <a:pt x="4952" y="14390"/>
                    <a:pt x="2998" y="15354"/>
                  </a:cubicBezTo>
                  <a:cubicBezTo>
                    <a:pt x="2972" y="15380"/>
                    <a:pt x="2945" y="15461"/>
                    <a:pt x="2945" y="15487"/>
                  </a:cubicBezTo>
                  <a:cubicBezTo>
                    <a:pt x="2998" y="17334"/>
                    <a:pt x="1847" y="19235"/>
                    <a:pt x="108" y="20278"/>
                  </a:cubicBezTo>
                  <a:cubicBezTo>
                    <a:pt x="81" y="20278"/>
                    <a:pt x="27" y="20305"/>
                    <a:pt x="27" y="20359"/>
                  </a:cubicBezTo>
                  <a:cubicBezTo>
                    <a:pt x="27" y="20412"/>
                    <a:pt x="27" y="20466"/>
                    <a:pt x="81" y="20493"/>
                  </a:cubicBezTo>
                  <a:cubicBezTo>
                    <a:pt x="1821" y="21510"/>
                    <a:pt x="2891" y="23303"/>
                    <a:pt x="2945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83" y="28362"/>
                    <a:pt x="6183" y="30530"/>
                  </a:cubicBezTo>
                  <a:cubicBezTo>
                    <a:pt x="6183" y="32698"/>
                    <a:pt x="4952" y="34652"/>
                    <a:pt x="2998" y="35642"/>
                  </a:cubicBezTo>
                  <a:cubicBezTo>
                    <a:pt x="2972" y="35642"/>
                    <a:pt x="2945" y="35695"/>
                    <a:pt x="2945" y="35749"/>
                  </a:cubicBezTo>
                  <a:cubicBezTo>
                    <a:pt x="3105" y="37837"/>
                    <a:pt x="1633" y="39630"/>
                    <a:pt x="108" y="40540"/>
                  </a:cubicBezTo>
                  <a:cubicBezTo>
                    <a:pt x="81" y="40540"/>
                    <a:pt x="27" y="40594"/>
                    <a:pt x="27" y="40620"/>
                  </a:cubicBezTo>
                  <a:cubicBezTo>
                    <a:pt x="27" y="40674"/>
                    <a:pt x="27" y="40727"/>
                    <a:pt x="81" y="40754"/>
                  </a:cubicBezTo>
                  <a:cubicBezTo>
                    <a:pt x="1821" y="41771"/>
                    <a:pt x="2945" y="43645"/>
                    <a:pt x="2945" y="45545"/>
                  </a:cubicBezTo>
                  <a:cubicBezTo>
                    <a:pt x="2945" y="45545"/>
                    <a:pt x="2945" y="45545"/>
                    <a:pt x="2945" y="45572"/>
                  </a:cubicBezTo>
                  <a:cubicBezTo>
                    <a:pt x="2945" y="45626"/>
                    <a:pt x="2972" y="45652"/>
                    <a:pt x="2998" y="45679"/>
                  </a:cubicBezTo>
                  <a:cubicBezTo>
                    <a:pt x="4952" y="46669"/>
                    <a:pt x="6183" y="48623"/>
                    <a:pt x="6183" y="50791"/>
                  </a:cubicBezTo>
                  <a:cubicBezTo>
                    <a:pt x="6183" y="52959"/>
                    <a:pt x="4952" y="54913"/>
                    <a:pt x="2998" y="55904"/>
                  </a:cubicBezTo>
                  <a:cubicBezTo>
                    <a:pt x="2972" y="55930"/>
                    <a:pt x="2945" y="55957"/>
                    <a:pt x="2945" y="56011"/>
                  </a:cubicBezTo>
                  <a:cubicBezTo>
                    <a:pt x="2891" y="57991"/>
                    <a:pt x="1847" y="59785"/>
                    <a:pt x="108" y="60802"/>
                  </a:cubicBezTo>
                  <a:cubicBezTo>
                    <a:pt x="81" y="60828"/>
                    <a:pt x="27" y="60855"/>
                    <a:pt x="27" y="60882"/>
                  </a:cubicBezTo>
                  <a:cubicBezTo>
                    <a:pt x="27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45" y="65834"/>
                  </a:cubicBezTo>
                  <a:cubicBezTo>
                    <a:pt x="2945" y="65887"/>
                    <a:pt x="2972" y="65914"/>
                    <a:pt x="2998" y="65941"/>
                  </a:cubicBezTo>
                  <a:cubicBezTo>
                    <a:pt x="4952" y="66931"/>
                    <a:pt x="6183" y="68885"/>
                    <a:pt x="6183" y="71053"/>
                  </a:cubicBezTo>
                  <a:cubicBezTo>
                    <a:pt x="6183" y="73221"/>
                    <a:pt x="4952" y="75175"/>
                    <a:pt x="2998" y="76165"/>
                  </a:cubicBezTo>
                  <a:cubicBezTo>
                    <a:pt x="2972" y="76192"/>
                    <a:pt x="2945" y="76219"/>
                    <a:pt x="2945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54" y="81251"/>
                  </a:cubicBezTo>
                  <a:cubicBezTo>
                    <a:pt x="74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5" y="81304"/>
                  </a:cubicBezTo>
                  <a:cubicBezTo>
                    <a:pt x="2008" y="80260"/>
                    <a:pt x="3105" y="78413"/>
                    <a:pt x="3186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6" y="65753"/>
                  </a:cubicBezTo>
                  <a:cubicBezTo>
                    <a:pt x="3132" y="63773"/>
                    <a:pt x="2088" y="61979"/>
                    <a:pt x="402" y="60909"/>
                  </a:cubicBezTo>
                  <a:cubicBezTo>
                    <a:pt x="2088" y="59865"/>
                    <a:pt x="3132" y="58072"/>
                    <a:pt x="3186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6" y="45492"/>
                  </a:cubicBezTo>
                  <a:cubicBezTo>
                    <a:pt x="3186" y="43591"/>
                    <a:pt x="2088" y="41718"/>
                    <a:pt x="402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6" y="25230"/>
                  </a:cubicBezTo>
                  <a:cubicBezTo>
                    <a:pt x="3105" y="23223"/>
                    <a:pt x="2062" y="21429"/>
                    <a:pt x="402" y="20386"/>
                  </a:cubicBezTo>
                  <a:cubicBezTo>
                    <a:pt x="2115" y="19315"/>
                    <a:pt x="3212" y="17415"/>
                    <a:pt x="3186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2008" y="1061"/>
                    <a:pt x="215" y="17"/>
                  </a:cubicBezTo>
                  <a:cubicBezTo>
                    <a:pt x="195" y="7"/>
                    <a:pt x="172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4" name="Google Shape;1454;p60"/>
            <p:cNvSpPr/>
            <p:nvPr/>
          </p:nvSpPr>
          <p:spPr>
            <a:xfrm>
              <a:off x="1607850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71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0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0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64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64" y="78266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44" y="81297"/>
                    <a:pt x="81" y="81320"/>
                    <a:pt x="119" y="81320"/>
                  </a:cubicBezTo>
                  <a:cubicBezTo>
                    <a:pt x="143" y="81320"/>
                    <a:pt x="167" y="81311"/>
                    <a:pt x="188" y="81290"/>
                  </a:cubicBezTo>
                  <a:cubicBezTo>
                    <a:pt x="1981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723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61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p60"/>
            <p:cNvSpPr/>
            <p:nvPr/>
          </p:nvSpPr>
          <p:spPr>
            <a:xfrm>
              <a:off x="1453950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36" y="1"/>
                  </a:moveTo>
                  <a:cubicBezTo>
                    <a:pt x="95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27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34"/>
                    <a:pt x="2944" y="15487"/>
                  </a:cubicBezTo>
                  <a:cubicBezTo>
                    <a:pt x="2944" y="15514"/>
                    <a:pt x="2944" y="15568"/>
                    <a:pt x="2944" y="15595"/>
                  </a:cubicBezTo>
                  <a:cubicBezTo>
                    <a:pt x="2944" y="17415"/>
                    <a:pt x="1820" y="19261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44" y="35642"/>
                    <a:pt x="2918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72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27" y="81251"/>
                  </a:cubicBezTo>
                  <a:cubicBezTo>
                    <a:pt x="66" y="81290"/>
                    <a:pt x="120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66" y="75309"/>
                    <a:pt x="6424" y="73301"/>
                    <a:pt x="6424" y="71053"/>
                  </a:cubicBezTo>
                  <a:cubicBezTo>
                    <a:pt x="6424" y="68805"/>
                    <a:pt x="5166" y="66797"/>
                    <a:pt x="3185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85" y="56091"/>
                  </a:cubicBezTo>
                  <a:cubicBezTo>
                    <a:pt x="5166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66" y="26247"/>
                    <a:pt x="3185" y="25230"/>
                  </a:cubicBezTo>
                  <a:cubicBezTo>
                    <a:pt x="3105" y="23223"/>
                    <a:pt x="2061" y="21429"/>
                    <a:pt x="375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cubicBezTo>
                    <a:pt x="3185" y="3041"/>
                    <a:pt x="2008" y="1061"/>
                    <a:pt x="214" y="17"/>
                  </a:cubicBezTo>
                  <a:cubicBezTo>
                    <a:pt x="185" y="7"/>
                    <a:pt x="159" y="1"/>
                    <a:pt x="1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6" name="Google Shape;1456;p60"/>
            <p:cNvSpPr/>
            <p:nvPr/>
          </p:nvSpPr>
          <p:spPr>
            <a:xfrm>
              <a:off x="1300050" y="566950"/>
              <a:ext cx="160600" cy="2033000"/>
            </a:xfrm>
            <a:custGeom>
              <a:rect b="b" l="l" r="r" t="t"/>
              <a:pathLst>
                <a:path extrusionOk="0" h="81320" w="6424">
                  <a:moveTo>
                    <a:pt x="146" y="1"/>
                  </a:moveTo>
                  <a:cubicBezTo>
                    <a:pt x="107" y="1"/>
                    <a:pt x="70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61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3025" y="5169"/>
                  </a:cubicBezTo>
                  <a:cubicBezTo>
                    <a:pt x="4952" y="6133"/>
                    <a:pt x="6183" y="8086"/>
                    <a:pt x="6183" y="10255"/>
                  </a:cubicBezTo>
                  <a:cubicBezTo>
                    <a:pt x="6183" y="12449"/>
                    <a:pt x="4952" y="14403"/>
                    <a:pt x="3025" y="15367"/>
                  </a:cubicBezTo>
                  <a:cubicBezTo>
                    <a:pt x="2971" y="15394"/>
                    <a:pt x="2944" y="15447"/>
                    <a:pt x="2944" y="15501"/>
                  </a:cubicBezTo>
                  <a:cubicBezTo>
                    <a:pt x="2998" y="17321"/>
                    <a:pt x="1847" y="19248"/>
                    <a:pt x="107" y="20292"/>
                  </a:cubicBezTo>
                  <a:cubicBezTo>
                    <a:pt x="80" y="20292"/>
                    <a:pt x="54" y="20318"/>
                    <a:pt x="27" y="20372"/>
                  </a:cubicBezTo>
                  <a:cubicBezTo>
                    <a:pt x="27" y="20425"/>
                    <a:pt x="27" y="20479"/>
                    <a:pt x="80" y="20506"/>
                  </a:cubicBezTo>
                  <a:cubicBezTo>
                    <a:pt x="1820" y="21496"/>
                    <a:pt x="2891" y="23316"/>
                    <a:pt x="2944" y="25324"/>
                  </a:cubicBezTo>
                  <a:cubicBezTo>
                    <a:pt x="2944" y="25350"/>
                    <a:pt x="2971" y="25404"/>
                    <a:pt x="3025" y="25431"/>
                  </a:cubicBezTo>
                  <a:cubicBezTo>
                    <a:pt x="4952" y="26394"/>
                    <a:pt x="6183" y="28348"/>
                    <a:pt x="6183" y="30543"/>
                  </a:cubicBezTo>
                  <a:cubicBezTo>
                    <a:pt x="6183" y="32711"/>
                    <a:pt x="4952" y="34665"/>
                    <a:pt x="3025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53"/>
                  </a:cubicBezTo>
                  <a:cubicBezTo>
                    <a:pt x="80" y="40553"/>
                    <a:pt x="54" y="40580"/>
                    <a:pt x="27" y="40633"/>
                  </a:cubicBezTo>
                  <a:cubicBezTo>
                    <a:pt x="27" y="40687"/>
                    <a:pt x="27" y="40741"/>
                    <a:pt x="80" y="40767"/>
                  </a:cubicBezTo>
                  <a:cubicBezTo>
                    <a:pt x="1820" y="41784"/>
                    <a:pt x="2944" y="43658"/>
                    <a:pt x="2944" y="45532"/>
                  </a:cubicBezTo>
                  <a:cubicBezTo>
                    <a:pt x="2944" y="45558"/>
                    <a:pt x="2944" y="45558"/>
                    <a:pt x="2944" y="45585"/>
                  </a:cubicBezTo>
                  <a:cubicBezTo>
                    <a:pt x="2944" y="45612"/>
                    <a:pt x="2971" y="45665"/>
                    <a:pt x="3025" y="45692"/>
                  </a:cubicBezTo>
                  <a:cubicBezTo>
                    <a:pt x="4952" y="46656"/>
                    <a:pt x="6183" y="48636"/>
                    <a:pt x="6183" y="50804"/>
                  </a:cubicBezTo>
                  <a:cubicBezTo>
                    <a:pt x="6183" y="52972"/>
                    <a:pt x="4952" y="54926"/>
                    <a:pt x="3025" y="55917"/>
                  </a:cubicBezTo>
                  <a:cubicBezTo>
                    <a:pt x="2971" y="55917"/>
                    <a:pt x="2944" y="55970"/>
                    <a:pt x="2944" y="56024"/>
                  </a:cubicBezTo>
                  <a:cubicBezTo>
                    <a:pt x="2891" y="58004"/>
                    <a:pt x="1847" y="59798"/>
                    <a:pt x="107" y="60815"/>
                  </a:cubicBezTo>
                  <a:cubicBezTo>
                    <a:pt x="80" y="60815"/>
                    <a:pt x="54" y="60868"/>
                    <a:pt x="27" y="60895"/>
                  </a:cubicBezTo>
                  <a:cubicBezTo>
                    <a:pt x="27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900"/>
                    <a:pt x="2971" y="65927"/>
                    <a:pt x="3025" y="65954"/>
                  </a:cubicBezTo>
                  <a:cubicBezTo>
                    <a:pt x="4952" y="66944"/>
                    <a:pt x="6183" y="68898"/>
                    <a:pt x="6183" y="71066"/>
                  </a:cubicBezTo>
                  <a:cubicBezTo>
                    <a:pt x="6183" y="73234"/>
                    <a:pt x="4952" y="75188"/>
                    <a:pt x="3025" y="76178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86"/>
                    <a:pt x="80" y="81076"/>
                  </a:cubicBezTo>
                  <a:cubicBezTo>
                    <a:pt x="27" y="81130"/>
                    <a:pt x="0" y="81183"/>
                    <a:pt x="54" y="81264"/>
                  </a:cubicBezTo>
                  <a:cubicBezTo>
                    <a:pt x="70" y="81297"/>
                    <a:pt x="107" y="81320"/>
                    <a:pt x="146" y="81320"/>
                  </a:cubicBezTo>
                  <a:cubicBezTo>
                    <a:pt x="169" y="81320"/>
                    <a:pt x="194" y="81311"/>
                    <a:pt x="214" y="81290"/>
                  </a:cubicBezTo>
                  <a:cubicBezTo>
                    <a:pt x="2007" y="80273"/>
                    <a:pt x="3105" y="78427"/>
                    <a:pt x="3185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5" y="65766"/>
                  </a:cubicBezTo>
                  <a:cubicBezTo>
                    <a:pt x="3132" y="63786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5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27" y="39723"/>
                    <a:pt x="3319" y="37903"/>
                    <a:pt x="3212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5" y="25243"/>
                  </a:cubicBezTo>
                  <a:cubicBezTo>
                    <a:pt x="3105" y="23236"/>
                    <a:pt x="2061" y="21443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608"/>
                    <a:pt x="3185" y="15581"/>
                    <a:pt x="3185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2007" y="1074"/>
                    <a:pt x="214" y="30"/>
                  </a:cubicBezTo>
                  <a:cubicBezTo>
                    <a:pt x="194" y="10"/>
                    <a:pt x="169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7" name="Google Shape;1457;p60"/>
            <p:cNvSpPr/>
            <p:nvPr/>
          </p:nvSpPr>
          <p:spPr>
            <a:xfrm>
              <a:off x="1146800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3" y="1"/>
                  </a:moveTo>
                  <a:cubicBezTo>
                    <a:pt x="83" y="1"/>
                    <a:pt x="44" y="20"/>
                    <a:pt x="28" y="70"/>
                  </a:cubicBezTo>
                  <a:cubicBezTo>
                    <a:pt x="28" y="70"/>
                    <a:pt x="1" y="97"/>
                    <a:pt x="1" y="124"/>
                  </a:cubicBezTo>
                  <a:cubicBezTo>
                    <a:pt x="1" y="178"/>
                    <a:pt x="28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98" y="17334"/>
                    <a:pt x="1848" y="19235"/>
                    <a:pt x="81" y="20278"/>
                  </a:cubicBezTo>
                  <a:cubicBezTo>
                    <a:pt x="54" y="20278"/>
                    <a:pt x="28" y="20305"/>
                    <a:pt x="1" y="20359"/>
                  </a:cubicBezTo>
                  <a:cubicBezTo>
                    <a:pt x="1" y="20412"/>
                    <a:pt x="28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9" y="37837"/>
                    <a:pt x="1633" y="39630"/>
                    <a:pt x="81" y="40540"/>
                  </a:cubicBezTo>
                  <a:cubicBezTo>
                    <a:pt x="54" y="40540"/>
                    <a:pt x="28" y="40594"/>
                    <a:pt x="1" y="40620"/>
                  </a:cubicBezTo>
                  <a:cubicBezTo>
                    <a:pt x="1" y="40674"/>
                    <a:pt x="28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81" y="60802"/>
                  </a:cubicBezTo>
                  <a:cubicBezTo>
                    <a:pt x="54" y="60828"/>
                    <a:pt x="28" y="60855"/>
                    <a:pt x="1" y="60882"/>
                  </a:cubicBezTo>
                  <a:cubicBezTo>
                    <a:pt x="1" y="60935"/>
                    <a:pt x="28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8" y="81117"/>
                    <a:pt x="1" y="81197"/>
                    <a:pt x="28" y="81251"/>
                  </a:cubicBezTo>
                  <a:cubicBezTo>
                    <a:pt x="47" y="81290"/>
                    <a:pt x="95" y="81315"/>
                    <a:pt x="151" y="81315"/>
                  </a:cubicBezTo>
                  <a:cubicBezTo>
                    <a:pt x="172" y="81315"/>
                    <a:pt x="193" y="81311"/>
                    <a:pt x="215" y="81304"/>
                  </a:cubicBezTo>
                  <a:cubicBezTo>
                    <a:pt x="1981" y="80260"/>
                    <a:pt x="3106" y="78413"/>
                    <a:pt x="3186" y="76352"/>
                  </a:cubicBezTo>
                  <a:cubicBezTo>
                    <a:pt x="5167" y="75309"/>
                    <a:pt x="6398" y="73301"/>
                    <a:pt x="6398" y="71053"/>
                  </a:cubicBezTo>
                  <a:cubicBezTo>
                    <a:pt x="6398" y="68805"/>
                    <a:pt x="5167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7" y="55047"/>
                    <a:pt x="6398" y="53040"/>
                    <a:pt x="6398" y="50791"/>
                  </a:cubicBezTo>
                  <a:cubicBezTo>
                    <a:pt x="6398" y="48543"/>
                    <a:pt x="5167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293" y="37890"/>
                    <a:pt x="3186" y="35829"/>
                  </a:cubicBezTo>
                  <a:cubicBezTo>
                    <a:pt x="5167" y="34785"/>
                    <a:pt x="6398" y="32751"/>
                    <a:pt x="6398" y="30530"/>
                  </a:cubicBezTo>
                  <a:cubicBezTo>
                    <a:pt x="6398" y="28281"/>
                    <a:pt x="5167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15"/>
                    <a:pt x="3186" y="15541"/>
                  </a:cubicBezTo>
                  <a:cubicBezTo>
                    <a:pt x="5167" y="14524"/>
                    <a:pt x="6398" y="12490"/>
                    <a:pt x="6398" y="10268"/>
                  </a:cubicBezTo>
                  <a:cubicBezTo>
                    <a:pt x="6398" y="8020"/>
                    <a:pt x="5167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188" y="17"/>
                  </a:cubicBezTo>
                  <a:cubicBezTo>
                    <a:pt x="169" y="7"/>
                    <a:pt x="145" y="1"/>
                    <a:pt x="1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60"/>
            <p:cNvSpPr/>
            <p:nvPr/>
          </p:nvSpPr>
          <p:spPr>
            <a:xfrm>
              <a:off x="992900" y="566950"/>
              <a:ext cx="160625" cy="2033000"/>
            </a:xfrm>
            <a:custGeom>
              <a:rect b="b" l="l" r="r" t="t"/>
              <a:pathLst>
                <a:path extrusionOk="0" h="81320" w="6425">
                  <a:moveTo>
                    <a:pt x="145" y="1"/>
                  </a:moveTo>
                  <a:cubicBezTo>
                    <a:pt x="104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61"/>
                    <a:pt x="2972" y="3188"/>
                    <a:pt x="2945" y="5035"/>
                  </a:cubicBezTo>
                  <a:cubicBezTo>
                    <a:pt x="2945" y="5089"/>
                    <a:pt x="2972" y="5142"/>
                    <a:pt x="2998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8" y="15367"/>
                  </a:cubicBezTo>
                  <a:cubicBezTo>
                    <a:pt x="2972" y="15394"/>
                    <a:pt x="2945" y="15447"/>
                    <a:pt x="2945" y="15501"/>
                  </a:cubicBezTo>
                  <a:cubicBezTo>
                    <a:pt x="2998" y="17347"/>
                    <a:pt x="1847" y="19248"/>
                    <a:pt x="108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45" y="25324"/>
                  </a:cubicBezTo>
                  <a:cubicBezTo>
                    <a:pt x="2945" y="25350"/>
                    <a:pt x="2972" y="25404"/>
                    <a:pt x="2998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45" y="43658"/>
                    <a:pt x="2945" y="45532"/>
                  </a:cubicBezTo>
                  <a:cubicBezTo>
                    <a:pt x="2945" y="45558"/>
                    <a:pt x="2945" y="45558"/>
                    <a:pt x="2945" y="45585"/>
                  </a:cubicBez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8" y="55917"/>
                  </a:cubicBezTo>
                  <a:cubicBezTo>
                    <a:pt x="2972" y="55917"/>
                    <a:pt x="2945" y="55970"/>
                    <a:pt x="2945" y="56024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900"/>
                    <a:pt x="2972" y="65927"/>
                    <a:pt x="2998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8" y="76178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86"/>
                    <a:pt x="81" y="81076"/>
                  </a:cubicBezTo>
                  <a:cubicBezTo>
                    <a:pt x="27" y="81130"/>
                    <a:pt x="1" y="81183"/>
                    <a:pt x="27" y="81264"/>
                  </a:cubicBezTo>
                  <a:cubicBezTo>
                    <a:pt x="60" y="81297"/>
                    <a:pt x="104" y="81320"/>
                    <a:pt x="145" y="81320"/>
                  </a:cubicBezTo>
                  <a:cubicBezTo>
                    <a:pt x="170" y="81320"/>
                    <a:pt x="194" y="81311"/>
                    <a:pt x="215" y="81290"/>
                  </a:cubicBezTo>
                  <a:cubicBezTo>
                    <a:pt x="2008" y="80273"/>
                    <a:pt x="3105" y="78427"/>
                    <a:pt x="3186" y="76366"/>
                  </a:cubicBezTo>
                  <a:cubicBezTo>
                    <a:pt x="5193" y="75322"/>
                    <a:pt x="6424" y="73314"/>
                    <a:pt x="6424" y="71066"/>
                  </a:cubicBezTo>
                  <a:cubicBezTo>
                    <a:pt x="6424" y="68818"/>
                    <a:pt x="5193" y="66784"/>
                    <a:pt x="3186" y="65766"/>
                  </a:cubicBezTo>
                  <a:cubicBezTo>
                    <a:pt x="3105" y="63786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6" y="56104"/>
                  </a:cubicBezTo>
                  <a:cubicBezTo>
                    <a:pt x="5193" y="55060"/>
                    <a:pt x="6424" y="53053"/>
                    <a:pt x="6424" y="50804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59" y="43604"/>
                    <a:pt x="2088" y="41731"/>
                    <a:pt x="402" y="40660"/>
                  </a:cubicBezTo>
                  <a:cubicBezTo>
                    <a:pt x="1901" y="39723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43"/>
                  </a:cubicBezTo>
                  <a:cubicBezTo>
                    <a:pt x="6424" y="28295"/>
                    <a:pt x="5193" y="26260"/>
                    <a:pt x="3186" y="25243"/>
                  </a:cubicBezTo>
                  <a:cubicBezTo>
                    <a:pt x="3105" y="23236"/>
                    <a:pt x="2062" y="21443"/>
                    <a:pt x="402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608"/>
                    <a:pt x="3186" y="15581"/>
                    <a:pt x="3186" y="15554"/>
                  </a:cubicBezTo>
                  <a:cubicBezTo>
                    <a:pt x="5193" y="14537"/>
                    <a:pt x="6424" y="12503"/>
                    <a:pt x="6424" y="10255"/>
                  </a:cubicBezTo>
                  <a:cubicBezTo>
                    <a:pt x="6424" y="8033"/>
                    <a:pt x="5193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2008" y="1074"/>
                    <a:pt x="215" y="30"/>
                  </a:cubicBezTo>
                  <a:cubicBezTo>
                    <a:pt x="194" y="10"/>
                    <a:pt x="170" y="1"/>
                    <a:pt x="1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60"/>
            <p:cNvSpPr/>
            <p:nvPr/>
          </p:nvSpPr>
          <p:spPr>
            <a:xfrm>
              <a:off x="83967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2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0" y="70"/>
                    <a:pt x="0" y="97"/>
                    <a:pt x="0" y="124"/>
                  </a:cubicBezTo>
                  <a:cubicBezTo>
                    <a:pt x="0" y="178"/>
                    <a:pt x="27" y="204"/>
                    <a:pt x="54" y="231"/>
                  </a:cubicBezTo>
                  <a:cubicBezTo>
                    <a:pt x="1794" y="1248"/>
                    <a:pt x="2971" y="3175"/>
                    <a:pt x="2918" y="5022"/>
                  </a:cubicBezTo>
                  <a:cubicBezTo>
                    <a:pt x="2918" y="5076"/>
                    <a:pt x="2945" y="5129"/>
                    <a:pt x="2998" y="5156"/>
                  </a:cubicBezTo>
                  <a:cubicBezTo>
                    <a:pt x="4925" y="6119"/>
                    <a:pt x="6156" y="8073"/>
                    <a:pt x="6156" y="10268"/>
                  </a:cubicBezTo>
                  <a:cubicBezTo>
                    <a:pt x="6156" y="12436"/>
                    <a:pt x="4925" y="14390"/>
                    <a:pt x="2998" y="15354"/>
                  </a:cubicBezTo>
                  <a:cubicBezTo>
                    <a:pt x="2945" y="15380"/>
                    <a:pt x="2918" y="15434"/>
                    <a:pt x="2918" y="15487"/>
                  </a:cubicBezTo>
                  <a:cubicBezTo>
                    <a:pt x="2971" y="17334"/>
                    <a:pt x="1847" y="19235"/>
                    <a:pt x="81" y="20278"/>
                  </a:cubicBezTo>
                  <a:cubicBezTo>
                    <a:pt x="54" y="20278"/>
                    <a:pt x="27" y="20305"/>
                    <a:pt x="0" y="20359"/>
                  </a:cubicBezTo>
                  <a:cubicBezTo>
                    <a:pt x="0" y="20412"/>
                    <a:pt x="27" y="20466"/>
                    <a:pt x="54" y="20493"/>
                  </a:cubicBezTo>
                  <a:cubicBezTo>
                    <a:pt x="1794" y="21510"/>
                    <a:pt x="2864" y="23303"/>
                    <a:pt x="2918" y="25310"/>
                  </a:cubicBezTo>
                  <a:cubicBezTo>
                    <a:pt x="2918" y="25364"/>
                    <a:pt x="2945" y="25391"/>
                    <a:pt x="2998" y="25417"/>
                  </a:cubicBezTo>
                  <a:cubicBezTo>
                    <a:pt x="4925" y="26381"/>
                    <a:pt x="6156" y="28362"/>
                    <a:pt x="6156" y="30530"/>
                  </a:cubicBezTo>
                  <a:cubicBezTo>
                    <a:pt x="6156" y="32698"/>
                    <a:pt x="4925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078" y="37837"/>
                    <a:pt x="1606" y="39630"/>
                    <a:pt x="81" y="40540"/>
                  </a:cubicBezTo>
                  <a:cubicBezTo>
                    <a:pt x="54" y="40540"/>
                    <a:pt x="27" y="40594"/>
                    <a:pt x="0" y="40620"/>
                  </a:cubicBezTo>
                  <a:cubicBezTo>
                    <a:pt x="0" y="40674"/>
                    <a:pt x="27" y="40727"/>
                    <a:pt x="54" y="40754"/>
                  </a:cubicBezTo>
                  <a:cubicBezTo>
                    <a:pt x="1794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25" y="46669"/>
                    <a:pt x="6156" y="48623"/>
                    <a:pt x="6156" y="50791"/>
                  </a:cubicBezTo>
                  <a:cubicBezTo>
                    <a:pt x="6156" y="52959"/>
                    <a:pt x="4925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64" y="57991"/>
                    <a:pt x="1820" y="59785"/>
                    <a:pt x="81" y="60802"/>
                  </a:cubicBezTo>
                  <a:cubicBezTo>
                    <a:pt x="54" y="60828"/>
                    <a:pt x="27" y="60855"/>
                    <a:pt x="0" y="60882"/>
                  </a:cubicBezTo>
                  <a:cubicBezTo>
                    <a:pt x="0" y="60935"/>
                    <a:pt x="27" y="60989"/>
                    <a:pt x="54" y="61016"/>
                  </a:cubicBezTo>
                  <a:cubicBezTo>
                    <a:pt x="1794" y="62033"/>
                    <a:pt x="2864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25" y="66931"/>
                    <a:pt x="6156" y="68885"/>
                    <a:pt x="6156" y="71053"/>
                  </a:cubicBezTo>
                  <a:cubicBezTo>
                    <a:pt x="6156" y="73221"/>
                    <a:pt x="4925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64" y="78280"/>
                    <a:pt x="1794" y="80073"/>
                    <a:pt x="81" y="81090"/>
                  </a:cubicBezTo>
                  <a:cubicBezTo>
                    <a:pt x="0" y="81117"/>
                    <a:pt x="0" y="81197"/>
                    <a:pt x="27" y="81251"/>
                  </a:cubicBezTo>
                  <a:cubicBezTo>
                    <a:pt x="47" y="81290"/>
                    <a:pt x="95" y="81315"/>
                    <a:pt x="140" y="81315"/>
                  </a:cubicBezTo>
                  <a:cubicBezTo>
                    <a:pt x="157" y="81315"/>
                    <a:pt x="173" y="81311"/>
                    <a:pt x="188" y="81304"/>
                  </a:cubicBezTo>
                  <a:cubicBezTo>
                    <a:pt x="1981" y="80260"/>
                    <a:pt x="3105" y="78413"/>
                    <a:pt x="3159" y="76352"/>
                  </a:cubicBezTo>
                  <a:cubicBezTo>
                    <a:pt x="5166" y="75309"/>
                    <a:pt x="6397" y="73301"/>
                    <a:pt x="6397" y="71053"/>
                  </a:cubicBezTo>
                  <a:cubicBezTo>
                    <a:pt x="6397" y="68805"/>
                    <a:pt x="5166" y="66797"/>
                    <a:pt x="3159" y="65753"/>
                  </a:cubicBezTo>
                  <a:cubicBezTo>
                    <a:pt x="3105" y="63773"/>
                    <a:pt x="2061" y="61979"/>
                    <a:pt x="375" y="60909"/>
                  </a:cubicBezTo>
                  <a:cubicBezTo>
                    <a:pt x="2061" y="59865"/>
                    <a:pt x="3105" y="58072"/>
                    <a:pt x="3159" y="56091"/>
                  </a:cubicBezTo>
                  <a:cubicBezTo>
                    <a:pt x="5166" y="55047"/>
                    <a:pt x="6397" y="53040"/>
                    <a:pt x="6397" y="50791"/>
                  </a:cubicBezTo>
                  <a:cubicBezTo>
                    <a:pt x="6397" y="48543"/>
                    <a:pt x="5166" y="46536"/>
                    <a:pt x="3159" y="45492"/>
                  </a:cubicBezTo>
                  <a:cubicBezTo>
                    <a:pt x="3159" y="43591"/>
                    <a:pt x="2061" y="41718"/>
                    <a:pt x="375" y="40647"/>
                  </a:cubicBezTo>
                  <a:cubicBezTo>
                    <a:pt x="1901" y="39710"/>
                    <a:pt x="3292" y="37890"/>
                    <a:pt x="3185" y="35829"/>
                  </a:cubicBezTo>
                  <a:cubicBezTo>
                    <a:pt x="5166" y="34785"/>
                    <a:pt x="6397" y="32751"/>
                    <a:pt x="6397" y="30530"/>
                  </a:cubicBezTo>
                  <a:cubicBezTo>
                    <a:pt x="6397" y="28281"/>
                    <a:pt x="5166" y="26247"/>
                    <a:pt x="3159" y="25230"/>
                  </a:cubicBezTo>
                  <a:cubicBezTo>
                    <a:pt x="3078" y="23223"/>
                    <a:pt x="2035" y="21429"/>
                    <a:pt x="375" y="20386"/>
                  </a:cubicBezTo>
                  <a:cubicBezTo>
                    <a:pt x="2061" y="19315"/>
                    <a:pt x="3159" y="17441"/>
                    <a:pt x="3159" y="15595"/>
                  </a:cubicBezTo>
                  <a:cubicBezTo>
                    <a:pt x="3159" y="15595"/>
                    <a:pt x="3159" y="15568"/>
                    <a:pt x="3159" y="15541"/>
                  </a:cubicBezTo>
                  <a:cubicBezTo>
                    <a:pt x="5166" y="14524"/>
                    <a:pt x="6397" y="12490"/>
                    <a:pt x="6397" y="10268"/>
                  </a:cubicBezTo>
                  <a:cubicBezTo>
                    <a:pt x="6397" y="8020"/>
                    <a:pt x="5166" y="5986"/>
                    <a:pt x="3159" y="4969"/>
                  </a:cubicBezTo>
                  <a:lnTo>
                    <a:pt x="3159" y="4942"/>
                  </a:lnTo>
                  <a:cubicBezTo>
                    <a:pt x="3159" y="3041"/>
                    <a:pt x="1981" y="1061"/>
                    <a:pt x="188" y="17"/>
                  </a:cubicBezTo>
                  <a:cubicBezTo>
                    <a:pt x="168" y="7"/>
                    <a:pt x="145" y="1"/>
                    <a:pt x="1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60"/>
            <p:cNvSpPr/>
            <p:nvPr/>
          </p:nvSpPr>
          <p:spPr>
            <a:xfrm>
              <a:off x="68577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0" y="110"/>
                    <a:pt x="0" y="137"/>
                  </a:cubicBezTo>
                  <a:cubicBezTo>
                    <a:pt x="0" y="164"/>
                    <a:pt x="27" y="217"/>
                    <a:pt x="81" y="244"/>
                  </a:cubicBezTo>
                  <a:cubicBezTo>
                    <a:pt x="1820" y="1261"/>
                    <a:pt x="2944" y="3188"/>
                    <a:pt x="2918" y="5035"/>
                  </a:cubicBezTo>
                  <a:cubicBezTo>
                    <a:pt x="2918" y="5089"/>
                    <a:pt x="2944" y="5142"/>
                    <a:pt x="2998" y="5169"/>
                  </a:cubicBezTo>
                  <a:cubicBezTo>
                    <a:pt x="4952" y="6133"/>
                    <a:pt x="6156" y="8086"/>
                    <a:pt x="6156" y="10255"/>
                  </a:cubicBezTo>
                  <a:cubicBezTo>
                    <a:pt x="6156" y="12449"/>
                    <a:pt x="4952" y="14403"/>
                    <a:pt x="2998" y="15367"/>
                  </a:cubicBezTo>
                  <a:cubicBezTo>
                    <a:pt x="2944" y="15394"/>
                    <a:pt x="2918" y="15447"/>
                    <a:pt x="2918" y="15501"/>
                  </a:cubicBezTo>
                  <a:cubicBezTo>
                    <a:pt x="2998" y="17347"/>
                    <a:pt x="1847" y="19248"/>
                    <a:pt x="81" y="20292"/>
                  </a:cubicBezTo>
                  <a:cubicBezTo>
                    <a:pt x="54" y="20292"/>
                    <a:pt x="27" y="20318"/>
                    <a:pt x="27" y="20372"/>
                  </a:cubicBezTo>
                  <a:cubicBezTo>
                    <a:pt x="0" y="20425"/>
                    <a:pt x="27" y="20479"/>
                    <a:pt x="81" y="20506"/>
                  </a:cubicBezTo>
                  <a:cubicBezTo>
                    <a:pt x="1794" y="21496"/>
                    <a:pt x="2864" y="23316"/>
                    <a:pt x="2918" y="25324"/>
                  </a:cubicBezTo>
                  <a:cubicBezTo>
                    <a:pt x="2918" y="25350"/>
                    <a:pt x="2944" y="25404"/>
                    <a:pt x="2998" y="25431"/>
                  </a:cubicBezTo>
                  <a:cubicBezTo>
                    <a:pt x="4952" y="26394"/>
                    <a:pt x="6156" y="28348"/>
                    <a:pt x="6156" y="30543"/>
                  </a:cubicBezTo>
                  <a:cubicBezTo>
                    <a:pt x="6156" y="32711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18" y="35762"/>
                  </a:cubicBezTo>
                  <a:cubicBezTo>
                    <a:pt x="3078" y="37823"/>
                    <a:pt x="1633" y="39643"/>
                    <a:pt x="81" y="40553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1" y="40767"/>
                  </a:cubicBezTo>
                  <a:cubicBezTo>
                    <a:pt x="1820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4" y="45665"/>
                    <a:pt x="2998" y="45692"/>
                  </a:cubicBezTo>
                  <a:cubicBezTo>
                    <a:pt x="4952" y="46656"/>
                    <a:pt x="6156" y="48636"/>
                    <a:pt x="6156" y="50804"/>
                  </a:cubicBezTo>
                  <a:cubicBezTo>
                    <a:pt x="6156" y="52972"/>
                    <a:pt x="4952" y="54926"/>
                    <a:pt x="2998" y="55917"/>
                  </a:cubicBezTo>
                  <a:cubicBezTo>
                    <a:pt x="2944" y="55917"/>
                    <a:pt x="2918" y="55970"/>
                    <a:pt x="2918" y="56024"/>
                  </a:cubicBezTo>
                  <a:cubicBezTo>
                    <a:pt x="2891" y="58004"/>
                    <a:pt x="1820" y="59798"/>
                    <a:pt x="81" y="60815"/>
                  </a:cubicBezTo>
                  <a:cubicBezTo>
                    <a:pt x="54" y="60815"/>
                    <a:pt x="27" y="60868"/>
                    <a:pt x="27" y="60895"/>
                  </a:cubicBezTo>
                  <a:cubicBezTo>
                    <a:pt x="0" y="60949"/>
                    <a:pt x="27" y="61002"/>
                    <a:pt x="81" y="61029"/>
                  </a:cubicBezTo>
                  <a:cubicBezTo>
                    <a:pt x="1820" y="62046"/>
                    <a:pt x="2891" y="63839"/>
                    <a:pt x="2918" y="65847"/>
                  </a:cubicBezTo>
                  <a:cubicBezTo>
                    <a:pt x="2918" y="65900"/>
                    <a:pt x="2944" y="65927"/>
                    <a:pt x="2998" y="65954"/>
                  </a:cubicBezTo>
                  <a:cubicBezTo>
                    <a:pt x="4952" y="66944"/>
                    <a:pt x="6156" y="68898"/>
                    <a:pt x="6156" y="71066"/>
                  </a:cubicBezTo>
                  <a:cubicBezTo>
                    <a:pt x="6156" y="73234"/>
                    <a:pt x="4952" y="75188"/>
                    <a:pt x="2998" y="76178"/>
                  </a:cubicBezTo>
                  <a:cubicBezTo>
                    <a:pt x="2944" y="76178"/>
                    <a:pt x="2918" y="76232"/>
                    <a:pt x="2918" y="76285"/>
                  </a:cubicBezTo>
                  <a:cubicBezTo>
                    <a:pt x="2891" y="78293"/>
                    <a:pt x="1820" y="80086"/>
                    <a:pt x="81" y="81076"/>
                  </a:cubicBezTo>
                  <a:cubicBezTo>
                    <a:pt x="27" y="81130"/>
                    <a:pt x="0" y="81183"/>
                    <a:pt x="27" y="81264"/>
                  </a:cubicBezTo>
                  <a:cubicBezTo>
                    <a:pt x="60" y="81297"/>
                    <a:pt x="93" y="81320"/>
                    <a:pt x="133" y="81320"/>
                  </a:cubicBezTo>
                  <a:cubicBezTo>
                    <a:pt x="157" y="81320"/>
                    <a:pt x="184" y="81311"/>
                    <a:pt x="214" y="81290"/>
                  </a:cubicBezTo>
                  <a:cubicBezTo>
                    <a:pt x="2008" y="80273"/>
                    <a:pt x="3105" y="78427"/>
                    <a:pt x="3185" y="76366"/>
                  </a:cubicBezTo>
                  <a:cubicBezTo>
                    <a:pt x="5166" y="75322"/>
                    <a:pt x="6397" y="73314"/>
                    <a:pt x="6397" y="71066"/>
                  </a:cubicBezTo>
                  <a:cubicBezTo>
                    <a:pt x="6397" y="68818"/>
                    <a:pt x="5166" y="66784"/>
                    <a:pt x="3185" y="65766"/>
                  </a:cubicBezTo>
                  <a:cubicBezTo>
                    <a:pt x="3105" y="63786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104"/>
                  </a:cubicBezTo>
                  <a:cubicBezTo>
                    <a:pt x="5166" y="55060"/>
                    <a:pt x="6397" y="53053"/>
                    <a:pt x="6397" y="50804"/>
                  </a:cubicBezTo>
                  <a:cubicBezTo>
                    <a:pt x="6397" y="48556"/>
                    <a:pt x="5166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723"/>
                    <a:pt x="3292" y="37903"/>
                    <a:pt x="3185" y="35816"/>
                  </a:cubicBezTo>
                  <a:cubicBezTo>
                    <a:pt x="5166" y="34799"/>
                    <a:pt x="6397" y="32764"/>
                    <a:pt x="6397" y="30543"/>
                  </a:cubicBezTo>
                  <a:cubicBezTo>
                    <a:pt x="6397" y="28295"/>
                    <a:pt x="5166" y="26260"/>
                    <a:pt x="3185" y="25243"/>
                  </a:cubicBezTo>
                  <a:cubicBezTo>
                    <a:pt x="3078" y="23236"/>
                    <a:pt x="2061" y="21443"/>
                    <a:pt x="375" y="20399"/>
                  </a:cubicBezTo>
                  <a:cubicBezTo>
                    <a:pt x="2088" y="19328"/>
                    <a:pt x="3185" y="17401"/>
                    <a:pt x="3185" y="15554"/>
                  </a:cubicBezTo>
                  <a:cubicBezTo>
                    <a:pt x="5166" y="14537"/>
                    <a:pt x="6397" y="12503"/>
                    <a:pt x="6397" y="10255"/>
                  </a:cubicBezTo>
                  <a:cubicBezTo>
                    <a:pt x="6397" y="8033"/>
                    <a:pt x="5166" y="5999"/>
                    <a:pt x="3185" y="4982"/>
                  </a:cubicBezTo>
                  <a:lnTo>
                    <a:pt x="3185" y="4955"/>
                  </a:lnTo>
                  <a:cubicBezTo>
                    <a:pt x="3185" y="3028"/>
                    <a:pt x="1981" y="1074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1" name="Google Shape;1461;p60"/>
            <p:cNvSpPr/>
            <p:nvPr/>
          </p:nvSpPr>
          <p:spPr>
            <a:xfrm>
              <a:off x="531875" y="8188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47" y="1"/>
                  </a:moveTo>
                  <a:cubicBezTo>
                    <a:pt x="106" y="1"/>
                    <a:pt x="61" y="20"/>
                    <a:pt x="27" y="70"/>
                  </a:cubicBezTo>
                  <a:cubicBezTo>
                    <a:pt x="27" y="70"/>
                    <a:pt x="27" y="97"/>
                    <a:pt x="27" y="124"/>
                  </a:cubicBezTo>
                  <a:cubicBezTo>
                    <a:pt x="27" y="178"/>
                    <a:pt x="54" y="204"/>
                    <a:pt x="80" y="231"/>
                  </a:cubicBezTo>
                  <a:cubicBezTo>
                    <a:pt x="1820" y="1248"/>
                    <a:pt x="2971" y="3175"/>
                    <a:pt x="2944" y="5022"/>
                  </a:cubicBezTo>
                  <a:cubicBezTo>
                    <a:pt x="2944" y="5076"/>
                    <a:pt x="2971" y="5129"/>
                    <a:pt x="2998" y="5156"/>
                  </a:cubicBezTo>
                  <a:cubicBezTo>
                    <a:pt x="4952" y="6119"/>
                    <a:pt x="6156" y="8073"/>
                    <a:pt x="6156" y="10268"/>
                  </a:cubicBezTo>
                  <a:cubicBezTo>
                    <a:pt x="6156" y="12436"/>
                    <a:pt x="4952" y="14390"/>
                    <a:pt x="2998" y="15354"/>
                  </a:cubicBezTo>
                  <a:cubicBezTo>
                    <a:pt x="2971" y="15380"/>
                    <a:pt x="2944" y="15461"/>
                    <a:pt x="2944" y="15487"/>
                  </a:cubicBezTo>
                  <a:cubicBezTo>
                    <a:pt x="2998" y="17334"/>
                    <a:pt x="1847" y="19235"/>
                    <a:pt x="107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0" y="20412"/>
                    <a:pt x="27" y="20466"/>
                    <a:pt x="80" y="20493"/>
                  </a:cubicBezTo>
                  <a:cubicBezTo>
                    <a:pt x="1793" y="21510"/>
                    <a:pt x="2864" y="23303"/>
                    <a:pt x="2944" y="25310"/>
                  </a:cubicBezTo>
                  <a:cubicBezTo>
                    <a:pt x="2944" y="25364"/>
                    <a:pt x="2971" y="25391"/>
                    <a:pt x="2998" y="25417"/>
                  </a:cubicBezTo>
                  <a:cubicBezTo>
                    <a:pt x="4952" y="26381"/>
                    <a:pt x="6156" y="28362"/>
                    <a:pt x="6156" y="30530"/>
                  </a:cubicBezTo>
                  <a:cubicBezTo>
                    <a:pt x="6156" y="32698"/>
                    <a:pt x="4952" y="34652"/>
                    <a:pt x="2998" y="35642"/>
                  </a:cubicBezTo>
                  <a:cubicBezTo>
                    <a:pt x="2971" y="35642"/>
                    <a:pt x="2944" y="35695"/>
                    <a:pt x="2944" y="35749"/>
                  </a:cubicBezTo>
                  <a:cubicBezTo>
                    <a:pt x="3105" y="37837"/>
                    <a:pt x="1633" y="39630"/>
                    <a:pt x="107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0" y="40674"/>
                    <a:pt x="27" y="40727"/>
                    <a:pt x="80" y="40754"/>
                  </a:cubicBezTo>
                  <a:cubicBezTo>
                    <a:pt x="1820" y="41771"/>
                    <a:pt x="2944" y="43645"/>
                    <a:pt x="2944" y="45545"/>
                  </a:cubicBezTo>
                  <a:cubicBezTo>
                    <a:pt x="2944" y="45545"/>
                    <a:pt x="2944" y="45545"/>
                    <a:pt x="2944" y="45572"/>
                  </a:cubicBezTo>
                  <a:cubicBezTo>
                    <a:pt x="2944" y="45626"/>
                    <a:pt x="2971" y="45652"/>
                    <a:pt x="2998" y="45679"/>
                  </a:cubicBezTo>
                  <a:cubicBezTo>
                    <a:pt x="4952" y="46669"/>
                    <a:pt x="6156" y="48623"/>
                    <a:pt x="6156" y="50791"/>
                  </a:cubicBezTo>
                  <a:cubicBezTo>
                    <a:pt x="6156" y="52959"/>
                    <a:pt x="4952" y="54913"/>
                    <a:pt x="2998" y="55904"/>
                  </a:cubicBezTo>
                  <a:cubicBezTo>
                    <a:pt x="2971" y="55930"/>
                    <a:pt x="2944" y="55957"/>
                    <a:pt x="2944" y="56011"/>
                  </a:cubicBezTo>
                  <a:cubicBezTo>
                    <a:pt x="2891" y="57991"/>
                    <a:pt x="1820" y="59785"/>
                    <a:pt x="107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0" y="60935"/>
                    <a:pt x="27" y="60989"/>
                    <a:pt x="80" y="61016"/>
                  </a:cubicBezTo>
                  <a:cubicBezTo>
                    <a:pt x="1820" y="62033"/>
                    <a:pt x="2891" y="63826"/>
                    <a:pt x="2944" y="65834"/>
                  </a:cubicBezTo>
                  <a:cubicBezTo>
                    <a:pt x="2944" y="65887"/>
                    <a:pt x="2971" y="65914"/>
                    <a:pt x="2998" y="65941"/>
                  </a:cubicBezTo>
                  <a:cubicBezTo>
                    <a:pt x="4952" y="66931"/>
                    <a:pt x="6156" y="68885"/>
                    <a:pt x="6156" y="71053"/>
                  </a:cubicBezTo>
                  <a:cubicBezTo>
                    <a:pt x="6156" y="73221"/>
                    <a:pt x="4952" y="75175"/>
                    <a:pt x="2998" y="76165"/>
                  </a:cubicBezTo>
                  <a:cubicBezTo>
                    <a:pt x="2971" y="76192"/>
                    <a:pt x="2944" y="76219"/>
                    <a:pt x="2944" y="76272"/>
                  </a:cubicBezTo>
                  <a:cubicBezTo>
                    <a:pt x="2891" y="78280"/>
                    <a:pt x="1820" y="80073"/>
                    <a:pt x="80" y="81090"/>
                  </a:cubicBezTo>
                  <a:cubicBezTo>
                    <a:pt x="27" y="81117"/>
                    <a:pt x="0" y="81197"/>
                    <a:pt x="54" y="81251"/>
                  </a:cubicBezTo>
                  <a:cubicBezTo>
                    <a:pt x="73" y="81290"/>
                    <a:pt x="122" y="81315"/>
                    <a:pt x="167" y="81315"/>
                  </a:cubicBezTo>
                  <a:cubicBezTo>
                    <a:pt x="184" y="81315"/>
                    <a:pt x="200" y="81311"/>
                    <a:pt x="214" y="81304"/>
                  </a:cubicBezTo>
                  <a:cubicBezTo>
                    <a:pt x="2008" y="80260"/>
                    <a:pt x="3105" y="78413"/>
                    <a:pt x="3185" y="76352"/>
                  </a:cubicBezTo>
                  <a:cubicBezTo>
                    <a:pt x="5193" y="75309"/>
                    <a:pt x="6424" y="73301"/>
                    <a:pt x="6424" y="71053"/>
                  </a:cubicBezTo>
                  <a:cubicBezTo>
                    <a:pt x="6424" y="68805"/>
                    <a:pt x="5193" y="66797"/>
                    <a:pt x="3185" y="65753"/>
                  </a:cubicBezTo>
                  <a:cubicBezTo>
                    <a:pt x="3105" y="63773"/>
                    <a:pt x="2088" y="61979"/>
                    <a:pt x="402" y="60909"/>
                  </a:cubicBezTo>
                  <a:cubicBezTo>
                    <a:pt x="2088" y="59865"/>
                    <a:pt x="3105" y="58072"/>
                    <a:pt x="3185" y="56091"/>
                  </a:cubicBezTo>
                  <a:cubicBezTo>
                    <a:pt x="5193" y="55047"/>
                    <a:pt x="6424" y="53040"/>
                    <a:pt x="6424" y="50791"/>
                  </a:cubicBezTo>
                  <a:cubicBezTo>
                    <a:pt x="6424" y="48543"/>
                    <a:pt x="5193" y="46536"/>
                    <a:pt x="3185" y="45492"/>
                  </a:cubicBezTo>
                  <a:cubicBezTo>
                    <a:pt x="3185" y="43591"/>
                    <a:pt x="2088" y="41718"/>
                    <a:pt x="402" y="40647"/>
                  </a:cubicBezTo>
                  <a:cubicBezTo>
                    <a:pt x="1900" y="39710"/>
                    <a:pt x="3319" y="37890"/>
                    <a:pt x="3185" y="35829"/>
                  </a:cubicBezTo>
                  <a:cubicBezTo>
                    <a:pt x="5193" y="34785"/>
                    <a:pt x="6424" y="32751"/>
                    <a:pt x="6424" y="30530"/>
                  </a:cubicBezTo>
                  <a:cubicBezTo>
                    <a:pt x="6424" y="28281"/>
                    <a:pt x="5193" y="26247"/>
                    <a:pt x="3185" y="25230"/>
                  </a:cubicBezTo>
                  <a:cubicBezTo>
                    <a:pt x="3105" y="23223"/>
                    <a:pt x="2061" y="21429"/>
                    <a:pt x="402" y="20386"/>
                  </a:cubicBezTo>
                  <a:cubicBezTo>
                    <a:pt x="2088" y="19315"/>
                    <a:pt x="3185" y="17441"/>
                    <a:pt x="3185" y="15595"/>
                  </a:cubicBezTo>
                  <a:cubicBezTo>
                    <a:pt x="3185" y="15595"/>
                    <a:pt x="3185" y="15568"/>
                    <a:pt x="3185" y="15541"/>
                  </a:cubicBezTo>
                  <a:cubicBezTo>
                    <a:pt x="5193" y="14524"/>
                    <a:pt x="6424" y="12490"/>
                    <a:pt x="6424" y="10268"/>
                  </a:cubicBezTo>
                  <a:cubicBezTo>
                    <a:pt x="6424" y="8020"/>
                    <a:pt x="5193" y="5986"/>
                    <a:pt x="3185" y="4969"/>
                  </a:cubicBezTo>
                  <a:lnTo>
                    <a:pt x="3185" y="4942"/>
                  </a:lnTo>
                  <a:cubicBezTo>
                    <a:pt x="3185" y="3041"/>
                    <a:pt x="2008" y="1061"/>
                    <a:pt x="214" y="17"/>
                  </a:cubicBezTo>
                  <a:cubicBezTo>
                    <a:pt x="195" y="7"/>
                    <a:pt x="171" y="1"/>
                    <a:pt x="1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60"/>
            <p:cNvSpPr/>
            <p:nvPr/>
          </p:nvSpPr>
          <p:spPr>
            <a:xfrm>
              <a:off x="378625" y="566950"/>
              <a:ext cx="159950" cy="2033000"/>
            </a:xfrm>
            <a:custGeom>
              <a:rect b="b" l="l" r="r" t="t"/>
              <a:pathLst>
                <a:path extrusionOk="0" h="81320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1" y="84"/>
                    <a:pt x="1" y="110"/>
                    <a:pt x="1" y="137"/>
                  </a:cubicBezTo>
                  <a:cubicBezTo>
                    <a:pt x="1" y="164"/>
                    <a:pt x="28" y="217"/>
                    <a:pt x="54" y="244"/>
                  </a:cubicBezTo>
                  <a:cubicBezTo>
                    <a:pt x="1821" y="1261"/>
                    <a:pt x="2972" y="3188"/>
                    <a:pt x="2918" y="5035"/>
                  </a:cubicBezTo>
                  <a:cubicBezTo>
                    <a:pt x="2918" y="5116"/>
                    <a:pt x="2945" y="5142"/>
                    <a:pt x="2999" y="5169"/>
                  </a:cubicBezTo>
                  <a:cubicBezTo>
                    <a:pt x="4952" y="6133"/>
                    <a:pt x="6157" y="8086"/>
                    <a:pt x="6157" y="10255"/>
                  </a:cubicBezTo>
                  <a:cubicBezTo>
                    <a:pt x="6157" y="12449"/>
                    <a:pt x="4952" y="14403"/>
                    <a:pt x="2999" y="15367"/>
                  </a:cubicBezTo>
                  <a:cubicBezTo>
                    <a:pt x="2945" y="15394"/>
                    <a:pt x="2918" y="15447"/>
                    <a:pt x="2918" y="15501"/>
                  </a:cubicBezTo>
                  <a:cubicBezTo>
                    <a:pt x="2972" y="17347"/>
                    <a:pt x="1848" y="19248"/>
                    <a:pt x="81" y="20292"/>
                  </a:cubicBezTo>
                  <a:cubicBezTo>
                    <a:pt x="54" y="20292"/>
                    <a:pt x="28" y="20318"/>
                    <a:pt x="1" y="20372"/>
                  </a:cubicBezTo>
                  <a:cubicBezTo>
                    <a:pt x="1" y="20425"/>
                    <a:pt x="28" y="20479"/>
                    <a:pt x="54" y="20506"/>
                  </a:cubicBezTo>
                  <a:cubicBezTo>
                    <a:pt x="1794" y="21496"/>
                    <a:pt x="2865" y="23316"/>
                    <a:pt x="2918" y="25324"/>
                  </a:cubicBezTo>
                  <a:cubicBezTo>
                    <a:pt x="2918" y="25350"/>
                    <a:pt x="2945" y="25404"/>
                    <a:pt x="2999" y="25431"/>
                  </a:cubicBezTo>
                  <a:cubicBezTo>
                    <a:pt x="4952" y="26394"/>
                    <a:pt x="6157" y="28348"/>
                    <a:pt x="6157" y="30543"/>
                  </a:cubicBezTo>
                  <a:cubicBezTo>
                    <a:pt x="6157" y="32711"/>
                    <a:pt x="4952" y="34665"/>
                    <a:pt x="2999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07" y="39643"/>
                    <a:pt x="81" y="40553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54" y="40767"/>
                  </a:cubicBezTo>
                  <a:cubicBezTo>
                    <a:pt x="1794" y="41784"/>
                    <a:pt x="2918" y="43658"/>
                    <a:pt x="2918" y="45532"/>
                  </a:cubicBezTo>
                  <a:cubicBezTo>
                    <a:pt x="2918" y="45558"/>
                    <a:pt x="2918" y="45558"/>
                    <a:pt x="2918" y="45585"/>
                  </a:cubicBezTo>
                  <a:cubicBezTo>
                    <a:pt x="2918" y="45612"/>
                    <a:pt x="2945" y="45665"/>
                    <a:pt x="2999" y="45692"/>
                  </a:cubicBezTo>
                  <a:cubicBezTo>
                    <a:pt x="4952" y="46656"/>
                    <a:pt x="6157" y="48636"/>
                    <a:pt x="6157" y="50804"/>
                  </a:cubicBezTo>
                  <a:cubicBezTo>
                    <a:pt x="6157" y="52972"/>
                    <a:pt x="4952" y="54926"/>
                    <a:pt x="2999" y="55917"/>
                  </a:cubicBezTo>
                  <a:cubicBezTo>
                    <a:pt x="2945" y="55917"/>
                    <a:pt x="2918" y="55970"/>
                    <a:pt x="2918" y="56024"/>
                  </a:cubicBezTo>
                  <a:cubicBezTo>
                    <a:pt x="2865" y="58004"/>
                    <a:pt x="1821" y="59798"/>
                    <a:pt x="81" y="60815"/>
                  </a:cubicBezTo>
                  <a:cubicBezTo>
                    <a:pt x="54" y="60815"/>
                    <a:pt x="28" y="60868"/>
                    <a:pt x="1" y="60895"/>
                  </a:cubicBezTo>
                  <a:cubicBezTo>
                    <a:pt x="1" y="60949"/>
                    <a:pt x="28" y="61002"/>
                    <a:pt x="54" y="61029"/>
                  </a:cubicBezTo>
                  <a:cubicBezTo>
                    <a:pt x="1794" y="62046"/>
                    <a:pt x="2865" y="63839"/>
                    <a:pt x="2918" y="65847"/>
                  </a:cubicBezTo>
                  <a:cubicBezTo>
                    <a:pt x="2918" y="65900"/>
                    <a:pt x="2945" y="65927"/>
                    <a:pt x="2999" y="65954"/>
                  </a:cubicBezTo>
                  <a:cubicBezTo>
                    <a:pt x="4952" y="66944"/>
                    <a:pt x="6157" y="68898"/>
                    <a:pt x="6157" y="71066"/>
                  </a:cubicBezTo>
                  <a:cubicBezTo>
                    <a:pt x="6157" y="73234"/>
                    <a:pt x="4952" y="75188"/>
                    <a:pt x="2999" y="76178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5" y="78293"/>
                    <a:pt x="1821" y="80086"/>
                    <a:pt x="81" y="81076"/>
                  </a:cubicBezTo>
                  <a:cubicBezTo>
                    <a:pt x="1" y="81130"/>
                    <a:pt x="1" y="81183"/>
                    <a:pt x="28" y="81264"/>
                  </a:cubicBezTo>
                  <a:cubicBezTo>
                    <a:pt x="44" y="81297"/>
                    <a:pt x="81" y="81320"/>
                    <a:pt x="120" y="81320"/>
                  </a:cubicBezTo>
                  <a:cubicBezTo>
                    <a:pt x="143" y="81320"/>
                    <a:pt x="168" y="81311"/>
                    <a:pt x="188" y="81290"/>
                  </a:cubicBezTo>
                  <a:cubicBezTo>
                    <a:pt x="1981" y="80273"/>
                    <a:pt x="3106" y="78427"/>
                    <a:pt x="3159" y="76366"/>
                  </a:cubicBezTo>
                  <a:cubicBezTo>
                    <a:pt x="5167" y="75322"/>
                    <a:pt x="6398" y="73314"/>
                    <a:pt x="6398" y="71066"/>
                  </a:cubicBezTo>
                  <a:cubicBezTo>
                    <a:pt x="6398" y="68818"/>
                    <a:pt x="5167" y="66784"/>
                    <a:pt x="3159" y="65766"/>
                  </a:cubicBezTo>
                  <a:cubicBezTo>
                    <a:pt x="3106" y="63786"/>
                    <a:pt x="2062" y="61992"/>
                    <a:pt x="376" y="60922"/>
                  </a:cubicBezTo>
                  <a:cubicBezTo>
                    <a:pt x="2062" y="59878"/>
                    <a:pt x="3106" y="58085"/>
                    <a:pt x="3159" y="56104"/>
                  </a:cubicBezTo>
                  <a:cubicBezTo>
                    <a:pt x="5167" y="55060"/>
                    <a:pt x="6398" y="53053"/>
                    <a:pt x="6398" y="50804"/>
                  </a:cubicBezTo>
                  <a:cubicBezTo>
                    <a:pt x="6398" y="48556"/>
                    <a:pt x="5167" y="46522"/>
                    <a:pt x="3159" y="45505"/>
                  </a:cubicBezTo>
                  <a:cubicBezTo>
                    <a:pt x="3159" y="43604"/>
                    <a:pt x="2062" y="41731"/>
                    <a:pt x="376" y="40660"/>
                  </a:cubicBezTo>
                  <a:cubicBezTo>
                    <a:pt x="1901" y="39723"/>
                    <a:pt x="3293" y="37903"/>
                    <a:pt x="3186" y="35816"/>
                  </a:cubicBezTo>
                  <a:cubicBezTo>
                    <a:pt x="5167" y="34799"/>
                    <a:pt x="6398" y="32764"/>
                    <a:pt x="6398" y="30543"/>
                  </a:cubicBezTo>
                  <a:cubicBezTo>
                    <a:pt x="6398" y="28295"/>
                    <a:pt x="5167" y="26260"/>
                    <a:pt x="3159" y="25243"/>
                  </a:cubicBezTo>
                  <a:cubicBezTo>
                    <a:pt x="3079" y="23236"/>
                    <a:pt x="2035" y="21443"/>
                    <a:pt x="376" y="20399"/>
                  </a:cubicBezTo>
                  <a:cubicBezTo>
                    <a:pt x="2089" y="19328"/>
                    <a:pt x="3186" y="17401"/>
                    <a:pt x="3186" y="15554"/>
                  </a:cubicBezTo>
                  <a:cubicBezTo>
                    <a:pt x="5167" y="14537"/>
                    <a:pt x="6398" y="12503"/>
                    <a:pt x="6398" y="10255"/>
                  </a:cubicBezTo>
                  <a:cubicBezTo>
                    <a:pt x="6398" y="8033"/>
                    <a:pt x="5167" y="5999"/>
                    <a:pt x="3186" y="4982"/>
                  </a:cubicBezTo>
                  <a:lnTo>
                    <a:pt x="3186" y="4955"/>
                  </a:lnTo>
                  <a:cubicBezTo>
                    <a:pt x="3186" y="3028"/>
                    <a:pt x="1981" y="1074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60"/>
            <p:cNvSpPr/>
            <p:nvPr/>
          </p:nvSpPr>
          <p:spPr>
            <a:xfrm>
              <a:off x="224725" y="8188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29" y="1"/>
                  </a:moveTo>
                  <a:cubicBezTo>
                    <a:pt x="83" y="1"/>
                    <a:pt x="44" y="20"/>
                    <a:pt x="27" y="70"/>
                  </a:cubicBezTo>
                  <a:cubicBezTo>
                    <a:pt x="27" y="70"/>
                    <a:pt x="1" y="97"/>
                    <a:pt x="1" y="124"/>
                  </a:cubicBezTo>
                  <a:cubicBezTo>
                    <a:pt x="1" y="178"/>
                    <a:pt x="27" y="204"/>
                    <a:pt x="81" y="231"/>
                  </a:cubicBezTo>
                  <a:cubicBezTo>
                    <a:pt x="1821" y="1248"/>
                    <a:pt x="2972" y="3175"/>
                    <a:pt x="2918" y="5022"/>
                  </a:cubicBezTo>
                  <a:cubicBezTo>
                    <a:pt x="2945" y="5076"/>
                    <a:pt x="2945" y="5129"/>
                    <a:pt x="2998" y="5156"/>
                  </a:cubicBezTo>
                  <a:cubicBezTo>
                    <a:pt x="4952" y="6119"/>
                    <a:pt x="6157" y="8073"/>
                    <a:pt x="6157" y="10268"/>
                  </a:cubicBezTo>
                  <a:cubicBezTo>
                    <a:pt x="6157" y="12436"/>
                    <a:pt x="4952" y="14390"/>
                    <a:pt x="2998" y="15354"/>
                  </a:cubicBezTo>
                  <a:cubicBezTo>
                    <a:pt x="2945" y="15380"/>
                    <a:pt x="2918" y="15461"/>
                    <a:pt x="2918" y="15487"/>
                  </a:cubicBezTo>
                  <a:cubicBezTo>
                    <a:pt x="2998" y="17334"/>
                    <a:pt x="1848" y="19235"/>
                    <a:pt x="108" y="20278"/>
                  </a:cubicBezTo>
                  <a:cubicBezTo>
                    <a:pt x="54" y="20278"/>
                    <a:pt x="27" y="20305"/>
                    <a:pt x="27" y="20359"/>
                  </a:cubicBezTo>
                  <a:cubicBezTo>
                    <a:pt x="1" y="20412"/>
                    <a:pt x="27" y="20466"/>
                    <a:pt x="81" y="20493"/>
                  </a:cubicBezTo>
                  <a:cubicBezTo>
                    <a:pt x="1794" y="21510"/>
                    <a:pt x="2865" y="23303"/>
                    <a:pt x="2918" y="25310"/>
                  </a:cubicBezTo>
                  <a:cubicBezTo>
                    <a:pt x="2945" y="25364"/>
                    <a:pt x="2972" y="25391"/>
                    <a:pt x="2998" y="25417"/>
                  </a:cubicBezTo>
                  <a:cubicBezTo>
                    <a:pt x="4952" y="26381"/>
                    <a:pt x="6157" y="28362"/>
                    <a:pt x="6157" y="30530"/>
                  </a:cubicBezTo>
                  <a:cubicBezTo>
                    <a:pt x="6157" y="32698"/>
                    <a:pt x="4952" y="34652"/>
                    <a:pt x="2998" y="35642"/>
                  </a:cubicBezTo>
                  <a:cubicBezTo>
                    <a:pt x="2945" y="35642"/>
                    <a:pt x="2918" y="35695"/>
                    <a:pt x="2918" y="35749"/>
                  </a:cubicBezTo>
                  <a:cubicBezTo>
                    <a:pt x="3106" y="37837"/>
                    <a:pt x="1633" y="39630"/>
                    <a:pt x="108" y="40540"/>
                  </a:cubicBezTo>
                  <a:cubicBezTo>
                    <a:pt x="54" y="40540"/>
                    <a:pt x="27" y="40594"/>
                    <a:pt x="27" y="40620"/>
                  </a:cubicBezTo>
                  <a:cubicBezTo>
                    <a:pt x="1" y="40674"/>
                    <a:pt x="27" y="40727"/>
                    <a:pt x="81" y="40754"/>
                  </a:cubicBezTo>
                  <a:cubicBezTo>
                    <a:pt x="1821" y="41771"/>
                    <a:pt x="2918" y="43645"/>
                    <a:pt x="2918" y="45545"/>
                  </a:cubicBezTo>
                  <a:cubicBezTo>
                    <a:pt x="2918" y="45545"/>
                    <a:pt x="2918" y="45545"/>
                    <a:pt x="2918" y="45572"/>
                  </a:cubicBezTo>
                  <a:cubicBezTo>
                    <a:pt x="2918" y="45626"/>
                    <a:pt x="2945" y="45652"/>
                    <a:pt x="2998" y="45679"/>
                  </a:cubicBezTo>
                  <a:cubicBezTo>
                    <a:pt x="4952" y="46669"/>
                    <a:pt x="6157" y="48623"/>
                    <a:pt x="6157" y="50791"/>
                  </a:cubicBezTo>
                  <a:cubicBezTo>
                    <a:pt x="6157" y="52959"/>
                    <a:pt x="4952" y="54913"/>
                    <a:pt x="2998" y="55904"/>
                  </a:cubicBezTo>
                  <a:cubicBezTo>
                    <a:pt x="2945" y="55930"/>
                    <a:pt x="2918" y="55957"/>
                    <a:pt x="2918" y="56011"/>
                  </a:cubicBezTo>
                  <a:cubicBezTo>
                    <a:pt x="2891" y="57991"/>
                    <a:pt x="1821" y="59785"/>
                    <a:pt x="108" y="60802"/>
                  </a:cubicBezTo>
                  <a:cubicBezTo>
                    <a:pt x="54" y="60828"/>
                    <a:pt x="27" y="60855"/>
                    <a:pt x="27" y="60882"/>
                  </a:cubicBezTo>
                  <a:cubicBezTo>
                    <a:pt x="1" y="60935"/>
                    <a:pt x="27" y="60989"/>
                    <a:pt x="81" y="61016"/>
                  </a:cubicBezTo>
                  <a:cubicBezTo>
                    <a:pt x="1821" y="62033"/>
                    <a:pt x="2891" y="63826"/>
                    <a:pt x="2918" y="65834"/>
                  </a:cubicBezTo>
                  <a:cubicBezTo>
                    <a:pt x="2918" y="65887"/>
                    <a:pt x="2945" y="65914"/>
                    <a:pt x="2998" y="65941"/>
                  </a:cubicBezTo>
                  <a:cubicBezTo>
                    <a:pt x="4952" y="66931"/>
                    <a:pt x="6157" y="68885"/>
                    <a:pt x="6157" y="71053"/>
                  </a:cubicBezTo>
                  <a:cubicBezTo>
                    <a:pt x="6157" y="73221"/>
                    <a:pt x="4952" y="75175"/>
                    <a:pt x="2998" y="76165"/>
                  </a:cubicBezTo>
                  <a:cubicBezTo>
                    <a:pt x="2945" y="76192"/>
                    <a:pt x="2918" y="76219"/>
                    <a:pt x="2918" y="76272"/>
                  </a:cubicBezTo>
                  <a:cubicBezTo>
                    <a:pt x="2891" y="78280"/>
                    <a:pt x="1821" y="80073"/>
                    <a:pt x="81" y="81090"/>
                  </a:cubicBezTo>
                  <a:cubicBezTo>
                    <a:pt x="27" y="81117"/>
                    <a:pt x="1" y="81197"/>
                    <a:pt x="27" y="81251"/>
                  </a:cubicBezTo>
                  <a:cubicBezTo>
                    <a:pt x="67" y="81290"/>
                    <a:pt x="106" y="81315"/>
                    <a:pt x="156" y="81315"/>
                  </a:cubicBezTo>
                  <a:cubicBezTo>
                    <a:pt x="174" y="81315"/>
                    <a:pt x="193" y="81311"/>
                    <a:pt x="215" y="81304"/>
                  </a:cubicBezTo>
                  <a:cubicBezTo>
                    <a:pt x="2008" y="80260"/>
                    <a:pt x="3106" y="78413"/>
                    <a:pt x="3186" y="76352"/>
                  </a:cubicBezTo>
                  <a:cubicBezTo>
                    <a:pt x="5166" y="75309"/>
                    <a:pt x="6398" y="73301"/>
                    <a:pt x="6398" y="71053"/>
                  </a:cubicBezTo>
                  <a:cubicBezTo>
                    <a:pt x="6398" y="68805"/>
                    <a:pt x="5166" y="66797"/>
                    <a:pt x="3186" y="65753"/>
                  </a:cubicBezTo>
                  <a:cubicBezTo>
                    <a:pt x="3106" y="63773"/>
                    <a:pt x="2062" y="61979"/>
                    <a:pt x="375" y="60909"/>
                  </a:cubicBezTo>
                  <a:cubicBezTo>
                    <a:pt x="2062" y="59865"/>
                    <a:pt x="3106" y="58072"/>
                    <a:pt x="3186" y="56091"/>
                  </a:cubicBezTo>
                  <a:cubicBezTo>
                    <a:pt x="5166" y="55047"/>
                    <a:pt x="6398" y="53040"/>
                    <a:pt x="6398" y="50791"/>
                  </a:cubicBezTo>
                  <a:cubicBezTo>
                    <a:pt x="6398" y="48543"/>
                    <a:pt x="5166" y="46536"/>
                    <a:pt x="3186" y="45492"/>
                  </a:cubicBezTo>
                  <a:cubicBezTo>
                    <a:pt x="3159" y="43591"/>
                    <a:pt x="2088" y="41718"/>
                    <a:pt x="375" y="40647"/>
                  </a:cubicBezTo>
                  <a:cubicBezTo>
                    <a:pt x="1901" y="39710"/>
                    <a:pt x="3320" y="37890"/>
                    <a:pt x="3186" y="35829"/>
                  </a:cubicBezTo>
                  <a:cubicBezTo>
                    <a:pt x="5166" y="34785"/>
                    <a:pt x="6398" y="32751"/>
                    <a:pt x="6398" y="30530"/>
                  </a:cubicBezTo>
                  <a:cubicBezTo>
                    <a:pt x="6398" y="28281"/>
                    <a:pt x="5166" y="26247"/>
                    <a:pt x="3186" y="25230"/>
                  </a:cubicBezTo>
                  <a:cubicBezTo>
                    <a:pt x="3079" y="23223"/>
                    <a:pt x="2062" y="21429"/>
                    <a:pt x="375" y="20386"/>
                  </a:cubicBezTo>
                  <a:cubicBezTo>
                    <a:pt x="2088" y="19315"/>
                    <a:pt x="3186" y="17441"/>
                    <a:pt x="3186" y="15595"/>
                  </a:cubicBezTo>
                  <a:cubicBezTo>
                    <a:pt x="3186" y="15595"/>
                    <a:pt x="3186" y="15568"/>
                    <a:pt x="3186" y="15541"/>
                  </a:cubicBezTo>
                  <a:cubicBezTo>
                    <a:pt x="5166" y="14524"/>
                    <a:pt x="6398" y="12490"/>
                    <a:pt x="6398" y="10268"/>
                  </a:cubicBezTo>
                  <a:cubicBezTo>
                    <a:pt x="6398" y="8020"/>
                    <a:pt x="5166" y="5986"/>
                    <a:pt x="3186" y="4969"/>
                  </a:cubicBezTo>
                  <a:lnTo>
                    <a:pt x="3186" y="4942"/>
                  </a:lnTo>
                  <a:cubicBezTo>
                    <a:pt x="3186" y="3041"/>
                    <a:pt x="1981" y="1061"/>
                    <a:pt x="215" y="17"/>
                  </a:cubicBezTo>
                  <a:cubicBezTo>
                    <a:pt x="185" y="7"/>
                    <a:pt x="156" y="1"/>
                    <a:pt x="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60"/>
            <p:cNvSpPr/>
            <p:nvPr/>
          </p:nvSpPr>
          <p:spPr>
            <a:xfrm>
              <a:off x="1914975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51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27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45" y="15402"/>
                    <a:pt x="2945" y="15428"/>
                    <a:pt x="2945" y="15482"/>
                  </a:cubicBezTo>
                  <a:cubicBezTo>
                    <a:pt x="2998" y="17355"/>
                    <a:pt x="1848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45" y="35663"/>
                    <a:pt x="2918" y="35717"/>
                    <a:pt x="2945" y="35770"/>
                  </a:cubicBezTo>
                  <a:cubicBezTo>
                    <a:pt x="3106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45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6" y="78408"/>
                    <a:pt x="3186" y="76347"/>
                  </a:cubicBezTo>
                  <a:cubicBezTo>
                    <a:pt x="5166" y="75330"/>
                    <a:pt x="6424" y="73296"/>
                    <a:pt x="6424" y="71047"/>
                  </a:cubicBezTo>
                  <a:cubicBezTo>
                    <a:pt x="6424" y="68826"/>
                    <a:pt x="5166" y="66792"/>
                    <a:pt x="3186" y="65748"/>
                  </a:cubicBezTo>
                  <a:cubicBezTo>
                    <a:pt x="3106" y="63767"/>
                    <a:pt x="2062" y="61974"/>
                    <a:pt x="375" y="60930"/>
                  </a:cubicBezTo>
                  <a:cubicBezTo>
                    <a:pt x="2062" y="59859"/>
                    <a:pt x="3106" y="58093"/>
                    <a:pt x="3186" y="56085"/>
                  </a:cubicBezTo>
                  <a:cubicBezTo>
                    <a:pt x="5166" y="55068"/>
                    <a:pt x="6424" y="53034"/>
                    <a:pt x="6424" y="50786"/>
                  </a:cubicBezTo>
                  <a:cubicBezTo>
                    <a:pt x="6424" y="48537"/>
                    <a:pt x="5166" y="46530"/>
                    <a:pt x="3186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66" y="26268"/>
                    <a:pt x="3186" y="25225"/>
                  </a:cubicBezTo>
                  <a:cubicBezTo>
                    <a:pt x="3106" y="23244"/>
                    <a:pt x="2062" y="21451"/>
                    <a:pt x="375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66" y="14518"/>
                    <a:pt x="6424" y="12511"/>
                    <a:pt x="6424" y="10263"/>
                  </a:cubicBezTo>
                  <a:cubicBezTo>
                    <a:pt x="6424" y="8014"/>
                    <a:pt x="5166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193" y="4"/>
                    <a:pt x="172" y="1"/>
                    <a:pt x="1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60"/>
            <p:cNvSpPr/>
            <p:nvPr/>
          </p:nvSpPr>
          <p:spPr>
            <a:xfrm>
              <a:off x="1761075" y="2845375"/>
              <a:ext cx="160625" cy="2032675"/>
            </a:xfrm>
            <a:custGeom>
              <a:rect b="b" l="l" r="r" t="t"/>
              <a:pathLst>
                <a:path extrusionOk="0" h="81307" w="6425">
                  <a:moveTo>
                    <a:pt x="146" y="1"/>
                  </a:moveTo>
                  <a:cubicBezTo>
                    <a:pt x="108" y="1"/>
                    <a:pt x="71" y="24"/>
                    <a:pt x="54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1" y="244"/>
                  </a:cubicBezTo>
                  <a:cubicBezTo>
                    <a:pt x="1821" y="1234"/>
                    <a:pt x="2972" y="3162"/>
                    <a:pt x="2945" y="5035"/>
                  </a:cubicBezTo>
                  <a:cubicBezTo>
                    <a:pt x="2945" y="5089"/>
                    <a:pt x="2972" y="5142"/>
                    <a:pt x="2998" y="5142"/>
                  </a:cubicBezTo>
                  <a:cubicBezTo>
                    <a:pt x="4952" y="6133"/>
                    <a:pt x="6183" y="8086"/>
                    <a:pt x="6183" y="10254"/>
                  </a:cubicBezTo>
                  <a:cubicBezTo>
                    <a:pt x="6183" y="12422"/>
                    <a:pt x="4952" y="14376"/>
                    <a:pt x="2998" y="15367"/>
                  </a:cubicBezTo>
                  <a:cubicBezTo>
                    <a:pt x="2972" y="15393"/>
                    <a:pt x="2945" y="15447"/>
                    <a:pt x="2945" y="15474"/>
                  </a:cubicBezTo>
                  <a:cubicBezTo>
                    <a:pt x="2998" y="17321"/>
                    <a:pt x="1847" y="19248"/>
                    <a:pt x="108" y="20265"/>
                  </a:cubicBezTo>
                  <a:cubicBezTo>
                    <a:pt x="81" y="20292"/>
                    <a:pt x="27" y="20318"/>
                    <a:pt x="27" y="20345"/>
                  </a:cubicBezTo>
                  <a:cubicBezTo>
                    <a:pt x="27" y="20425"/>
                    <a:pt x="27" y="20479"/>
                    <a:pt x="81" y="20506"/>
                  </a:cubicBezTo>
                  <a:cubicBezTo>
                    <a:pt x="1821" y="21496"/>
                    <a:pt x="2891" y="23289"/>
                    <a:pt x="2945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83" y="28348"/>
                    <a:pt x="6183" y="30516"/>
                  </a:cubicBezTo>
                  <a:cubicBezTo>
                    <a:pt x="6183" y="32684"/>
                    <a:pt x="4952" y="34665"/>
                    <a:pt x="2998" y="35628"/>
                  </a:cubicBezTo>
                  <a:cubicBezTo>
                    <a:pt x="2972" y="35655"/>
                    <a:pt x="2945" y="35709"/>
                    <a:pt x="2945" y="35762"/>
                  </a:cubicBezTo>
                  <a:cubicBezTo>
                    <a:pt x="3105" y="37823"/>
                    <a:pt x="1633" y="39643"/>
                    <a:pt x="108" y="40526"/>
                  </a:cubicBezTo>
                  <a:cubicBezTo>
                    <a:pt x="81" y="40553"/>
                    <a:pt x="27" y="40580"/>
                    <a:pt x="27" y="40633"/>
                  </a:cubicBezTo>
                  <a:cubicBezTo>
                    <a:pt x="27" y="40687"/>
                    <a:pt x="27" y="40741"/>
                    <a:pt x="81" y="40767"/>
                  </a:cubicBezTo>
                  <a:cubicBezTo>
                    <a:pt x="1821" y="41784"/>
                    <a:pt x="2945" y="43631"/>
                    <a:pt x="2945" y="45532"/>
                  </a:cubicBezTo>
                  <a:lnTo>
                    <a:pt x="2945" y="45558"/>
                  </a:lnTo>
                  <a:cubicBezTo>
                    <a:pt x="2945" y="45612"/>
                    <a:pt x="2972" y="45665"/>
                    <a:pt x="2998" y="45692"/>
                  </a:cubicBezTo>
                  <a:cubicBezTo>
                    <a:pt x="4952" y="46656"/>
                    <a:pt x="6183" y="48610"/>
                    <a:pt x="6183" y="50778"/>
                  </a:cubicBezTo>
                  <a:cubicBezTo>
                    <a:pt x="6183" y="52972"/>
                    <a:pt x="4952" y="54926"/>
                    <a:pt x="2998" y="55890"/>
                  </a:cubicBezTo>
                  <a:cubicBezTo>
                    <a:pt x="2972" y="55917"/>
                    <a:pt x="2945" y="55970"/>
                    <a:pt x="2945" y="55997"/>
                  </a:cubicBezTo>
                  <a:cubicBezTo>
                    <a:pt x="2891" y="58004"/>
                    <a:pt x="1847" y="59798"/>
                    <a:pt x="108" y="60815"/>
                  </a:cubicBezTo>
                  <a:cubicBezTo>
                    <a:pt x="81" y="60815"/>
                    <a:pt x="27" y="60841"/>
                    <a:pt x="27" y="60895"/>
                  </a:cubicBezTo>
                  <a:cubicBezTo>
                    <a:pt x="27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45" y="65847"/>
                  </a:cubicBezTo>
                  <a:cubicBezTo>
                    <a:pt x="2945" y="65873"/>
                    <a:pt x="2972" y="65927"/>
                    <a:pt x="2998" y="65954"/>
                  </a:cubicBezTo>
                  <a:cubicBezTo>
                    <a:pt x="4952" y="66917"/>
                    <a:pt x="6183" y="68871"/>
                    <a:pt x="6183" y="71066"/>
                  </a:cubicBezTo>
                  <a:cubicBezTo>
                    <a:pt x="6183" y="73234"/>
                    <a:pt x="4952" y="75188"/>
                    <a:pt x="2998" y="76151"/>
                  </a:cubicBezTo>
                  <a:cubicBezTo>
                    <a:pt x="2972" y="76178"/>
                    <a:pt x="2945" y="76232"/>
                    <a:pt x="2945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54" y="81237"/>
                  </a:cubicBezTo>
                  <a:cubicBezTo>
                    <a:pt x="71" y="81288"/>
                    <a:pt x="110" y="81306"/>
                    <a:pt x="149" y="81306"/>
                  </a:cubicBezTo>
                  <a:cubicBezTo>
                    <a:pt x="172" y="81306"/>
                    <a:pt x="195" y="81300"/>
                    <a:pt x="215" y="81290"/>
                  </a:cubicBezTo>
                  <a:cubicBezTo>
                    <a:pt x="2008" y="80247"/>
                    <a:pt x="3105" y="78400"/>
                    <a:pt x="3186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6" y="65766"/>
                  </a:cubicBezTo>
                  <a:cubicBezTo>
                    <a:pt x="3132" y="63759"/>
                    <a:pt x="2088" y="61992"/>
                    <a:pt x="402" y="60922"/>
                  </a:cubicBezTo>
                  <a:cubicBezTo>
                    <a:pt x="2088" y="59878"/>
                    <a:pt x="3132" y="58085"/>
                    <a:pt x="3186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6" y="45505"/>
                  </a:cubicBezTo>
                  <a:cubicBezTo>
                    <a:pt x="3186" y="43604"/>
                    <a:pt x="2088" y="41731"/>
                    <a:pt x="402" y="40660"/>
                  </a:cubicBezTo>
                  <a:cubicBezTo>
                    <a:pt x="1901" y="39697"/>
                    <a:pt x="3320" y="37877"/>
                    <a:pt x="3186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6" y="25216"/>
                  </a:cubicBezTo>
                  <a:cubicBezTo>
                    <a:pt x="3105" y="23236"/>
                    <a:pt x="2062" y="21442"/>
                    <a:pt x="402" y="20399"/>
                  </a:cubicBezTo>
                  <a:cubicBezTo>
                    <a:pt x="2115" y="19328"/>
                    <a:pt x="3212" y="17401"/>
                    <a:pt x="3186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6" y="4955"/>
                  </a:cubicBezTo>
                  <a:cubicBezTo>
                    <a:pt x="3186" y="3028"/>
                    <a:pt x="2008" y="1047"/>
                    <a:pt x="215" y="30"/>
                  </a:cubicBezTo>
                  <a:cubicBezTo>
                    <a:pt x="194" y="10"/>
                    <a:pt x="170" y="1"/>
                    <a:pt x="1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60"/>
            <p:cNvSpPr/>
            <p:nvPr/>
          </p:nvSpPr>
          <p:spPr>
            <a:xfrm>
              <a:off x="1607850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0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71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0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0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64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0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64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64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44" y="81296"/>
                    <a:pt x="82" y="81315"/>
                    <a:pt x="122" y="81315"/>
                  </a:cubicBezTo>
                  <a:cubicBezTo>
                    <a:pt x="145" y="81315"/>
                    <a:pt x="168" y="81308"/>
                    <a:pt x="188" y="81299"/>
                  </a:cubicBezTo>
                  <a:cubicBezTo>
                    <a:pt x="1981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61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61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60"/>
            <p:cNvSpPr/>
            <p:nvPr/>
          </p:nvSpPr>
          <p:spPr>
            <a:xfrm>
              <a:off x="1453950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33" y="1"/>
                  </a:moveTo>
                  <a:cubicBezTo>
                    <a:pt x="9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27" y="217"/>
                    <a:pt x="80" y="244"/>
                  </a:cubicBezTo>
                  <a:cubicBezTo>
                    <a:pt x="1820" y="1234"/>
                    <a:pt x="2971" y="3188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20"/>
                    <a:pt x="2944" y="15474"/>
                  </a:cubicBezTo>
                  <a:cubicBezTo>
                    <a:pt x="2998" y="17347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44" y="35655"/>
                    <a:pt x="2918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cubicBezTo>
                    <a:pt x="2944" y="45558"/>
                    <a:pt x="2944" y="45558"/>
                    <a:pt x="2944" y="45558"/>
                  </a:cubicBez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27" y="81237"/>
                  </a:cubicBezTo>
                  <a:cubicBezTo>
                    <a:pt x="61" y="81288"/>
                    <a:pt x="106" y="81306"/>
                    <a:pt x="147" y="81306"/>
                  </a:cubicBezTo>
                  <a:cubicBezTo>
                    <a:pt x="172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66" y="75322"/>
                    <a:pt x="6424" y="73288"/>
                    <a:pt x="6424" y="71066"/>
                  </a:cubicBezTo>
                  <a:cubicBezTo>
                    <a:pt x="6424" y="68818"/>
                    <a:pt x="5166" y="66783"/>
                    <a:pt x="3185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85" y="56077"/>
                  </a:cubicBezTo>
                  <a:cubicBezTo>
                    <a:pt x="5166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66" y="26260"/>
                    <a:pt x="3185" y="25216"/>
                  </a:cubicBezTo>
                  <a:cubicBezTo>
                    <a:pt x="3105" y="23236"/>
                    <a:pt x="2061" y="21442"/>
                    <a:pt x="375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84" y="10"/>
                    <a:pt x="157" y="1"/>
                    <a:pt x="13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60"/>
            <p:cNvSpPr/>
            <p:nvPr/>
          </p:nvSpPr>
          <p:spPr>
            <a:xfrm>
              <a:off x="1300050" y="2593575"/>
              <a:ext cx="160600" cy="2032875"/>
            </a:xfrm>
            <a:custGeom>
              <a:rect b="b" l="l" r="r" t="t"/>
              <a:pathLst>
                <a:path extrusionOk="0" h="81315" w="6424">
                  <a:moveTo>
                    <a:pt x="167" y="1"/>
                  </a:moveTo>
                  <a:cubicBezTo>
                    <a:pt x="121" y="1"/>
                    <a:pt x="73" y="26"/>
                    <a:pt x="54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0" y="225"/>
                  </a:cubicBezTo>
                  <a:cubicBezTo>
                    <a:pt x="1820" y="1243"/>
                    <a:pt x="2971" y="3170"/>
                    <a:pt x="2944" y="5043"/>
                  </a:cubicBezTo>
                  <a:cubicBezTo>
                    <a:pt x="2944" y="5070"/>
                    <a:pt x="2971" y="5124"/>
                    <a:pt x="3025" y="5150"/>
                  </a:cubicBezTo>
                  <a:cubicBezTo>
                    <a:pt x="4952" y="6141"/>
                    <a:pt x="6183" y="8095"/>
                    <a:pt x="6183" y="10263"/>
                  </a:cubicBezTo>
                  <a:cubicBezTo>
                    <a:pt x="6183" y="12431"/>
                    <a:pt x="4952" y="14384"/>
                    <a:pt x="3025" y="15375"/>
                  </a:cubicBezTo>
                  <a:cubicBezTo>
                    <a:pt x="2971" y="15402"/>
                    <a:pt x="2944" y="15428"/>
                    <a:pt x="2944" y="15482"/>
                  </a:cubicBezTo>
                  <a:cubicBezTo>
                    <a:pt x="2998" y="17355"/>
                    <a:pt x="1847" y="19256"/>
                    <a:pt x="107" y="20273"/>
                  </a:cubicBezTo>
                  <a:cubicBezTo>
                    <a:pt x="80" y="20300"/>
                    <a:pt x="54" y="20326"/>
                    <a:pt x="27" y="20353"/>
                  </a:cubicBezTo>
                  <a:cubicBezTo>
                    <a:pt x="27" y="20407"/>
                    <a:pt x="27" y="20460"/>
                    <a:pt x="80" y="20514"/>
                  </a:cubicBezTo>
                  <a:cubicBezTo>
                    <a:pt x="1820" y="21504"/>
                    <a:pt x="2891" y="23297"/>
                    <a:pt x="2944" y="25305"/>
                  </a:cubicBezTo>
                  <a:cubicBezTo>
                    <a:pt x="2944" y="25358"/>
                    <a:pt x="2971" y="25385"/>
                    <a:pt x="3025" y="25412"/>
                  </a:cubicBezTo>
                  <a:cubicBezTo>
                    <a:pt x="4952" y="26402"/>
                    <a:pt x="6183" y="28356"/>
                    <a:pt x="6183" y="30524"/>
                  </a:cubicBezTo>
                  <a:cubicBezTo>
                    <a:pt x="6183" y="32692"/>
                    <a:pt x="4952" y="34646"/>
                    <a:pt x="3025" y="35636"/>
                  </a:cubicBezTo>
                  <a:cubicBezTo>
                    <a:pt x="2971" y="35663"/>
                    <a:pt x="2944" y="35717"/>
                    <a:pt x="2944" y="35770"/>
                  </a:cubicBezTo>
                  <a:cubicBezTo>
                    <a:pt x="3105" y="37831"/>
                    <a:pt x="1633" y="39651"/>
                    <a:pt x="107" y="40535"/>
                  </a:cubicBezTo>
                  <a:cubicBezTo>
                    <a:pt x="80" y="40561"/>
                    <a:pt x="54" y="40588"/>
                    <a:pt x="27" y="40615"/>
                  </a:cubicBezTo>
                  <a:cubicBezTo>
                    <a:pt x="27" y="40668"/>
                    <a:pt x="27" y="40749"/>
                    <a:pt x="80" y="40775"/>
                  </a:cubicBezTo>
                  <a:cubicBezTo>
                    <a:pt x="1820" y="41766"/>
                    <a:pt x="2944" y="43639"/>
                    <a:pt x="2944" y="45540"/>
                  </a:cubicBezTo>
                  <a:cubicBezTo>
                    <a:pt x="2944" y="45540"/>
                    <a:pt x="2944" y="45566"/>
                    <a:pt x="2944" y="45566"/>
                  </a:cubicBezTo>
                  <a:cubicBezTo>
                    <a:pt x="2944" y="45620"/>
                    <a:pt x="2971" y="45674"/>
                    <a:pt x="3025" y="45674"/>
                  </a:cubicBezTo>
                  <a:cubicBezTo>
                    <a:pt x="4952" y="46664"/>
                    <a:pt x="6183" y="48618"/>
                    <a:pt x="6183" y="50786"/>
                  </a:cubicBezTo>
                  <a:cubicBezTo>
                    <a:pt x="6183" y="52954"/>
                    <a:pt x="4952" y="54934"/>
                    <a:pt x="3025" y="55898"/>
                  </a:cubicBezTo>
                  <a:cubicBezTo>
                    <a:pt x="2971" y="55925"/>
                    <a:pt x="2944" y="55952"/>
                    <a:pt x="2944" y="56005"/>
                  </a:cubicBezTo>
                  <a:cubicBezTo>
                    <a:pt x="2891" y="58012"/>
                    <a:pt x="1847" y="59806"/>
                    <a:pt x="107" y="60796"/>
                  </a:cubicBezTo>
                  <a:cubicBezTo>
                    <a:pt x="80" y="60823"/>
                    <a:pt x="54" y="60850"/>
                    <a:pt x="27" y="60903"/>
                  </a:cubicBezTo>
                  <a:cubicBezTo>
                    <a:pt x="27" y="60957"/>
                    <a:pt x="27" y="61010"/>
                    <a:pt x="80" y="61037"/>
                  </a:cubicBezTo>
                  <a:cubicBezTo>
                    <a:pt x="1820" y="62054"/>
                    <a:pt x="2891" y="63847"/>
                    <a:pt x="2944" y="65828"/>
                  </a:cubicBezTo>
                  <a:cubicBezTo>
                    <a:pt x="2944" y="65882"/>
                    <a:pt x="2971" y="65935"/>
                    <a:pt x="3025" y="65962"/>
                  </a:cubicBezTo>
                  <a:cubicBezTo>
                    <a:pt x="4952" y="66925"/>
                    <a:pt x="6183" y="68879"/>
                    <a:pt x="6183" y="71047"/>
                  </a:cubicBezTo>
                  <a:cubicBezTo>
                    <a:pt x="6183" y="73242"/>
                    <a:pt x="4952" y="75196"/>
                    <a:pt x="3025" y="76160"/>
                  </a:cubicBezTo>
                  <a:cubicBezTo>
                    <a:pt x="2971" y="76186"/>
                    <a:pt x="2944" y="76240"/>
                    <a:pt x="2944" y="76267"/>
                  </a:cubicBezTo>
                  <a:cubicBezTo>
                    <a:pt x="2891" y="78274"/>
                    <a:pt x="1820" y="80067"/>
                    <a:pt x="80" y="81084"/>
                  </a:cubicBezTo>
                  <a:cubicBezTo>
                    <a:pt x="27" y="81111"/>
                    <a:pt x="0" y="81191"/>
                    <a:pt x="54" y="81245"/>
                  </a:cubicBezTo>
                  <a:cubicBezTo>
                    <a:pt x="71" y="81296"/>
                    <a:pt x="109" y="81315"/>
                    <a:pt x="149" y="81315"/>
                  </a:cubicBezTo>
                  <a:cubicBezTo>
                    <a:pt x="171" y="81315"/>
                    <a:pt x="195" y="81308"/>
                    <a:pt x="214" y="81299"/>
                  </a:cubicBezTo>
                  <a:cubicBezTo>
                    <a:pt x="2007" y="80255"/>
                    <a:pt x="3105" y="78408"/>
                    <a:pt x="3185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5" y="65748"/>
                  </a:cubicBezTo>
                  <a:cubicBezTo>
                    <a:pt x="3132" y="63767"/>
                    <a:pt x="2088" y="61974"/>
                    <a:pt x="402" y="60930"/>
                  </a:cubicBezTo>
                  <a:cubicBezTo>
                    <a:pt x="2088" y="59859"/>
                    <a:pt x="3132" y="58093"/>
                    <a:pt x="3185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5" y="45486"/>
                  </a:cubicBezTo>
                  <a:cubicBezTo>
                    <a:pt x="3185" y="43586"/>
                    <a:pt x="2088" y="41739"/>
                    <a:pt x="402" y="40668"/>
                  </a:cubicBezTo>
                  <a:cubicBezTo>
                    <a:pt x="1927" y="39705"/>
                    <a:pt x="3319" y="37885"/>
                    <a:pt x="3212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5" y="25225"/>
                  </a:cubicBezTo>
                  <a:cubicBezTo>
                    <a:pt x="3105" y="23244"/>
                    <a:pt x="2061" y="21451"/>
                    <a:pt x="402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62"/>
                    <a:pt x="3185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5" y="4963"/>
                  </a:cubicBezTo>
                  <a:cubicBezTo>
                    <a:pt x="3185" y="3036"/>
                    <a:pt x="2007" y="1055"/>
                    <a:pt x="214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60"/>
            <p:cNvSpPr/>
            <p:nvPr/>
          </p:nvSpPr>
          <p:spPr>
            <a:xfrm>
              <a:off x="1146800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0" y="1"/>
                  </a:moveTo>
                  <a:cubicBezTo>
                    <a:pt x="81" y="1"/>
                    <a:pt x="44" y="24"/>
                    <a:pt x="28" y="57"/>
                  </a:cubicBezTo>
                  <a:cubicBezTo>
                    <a:pt x="28" y="84"/>
                    <a:pt x="1" y="110"/>
                    <a:pt x="1" y="137"/>
                  </a:cubicBezTo>
                  <a:cubicBezTo>
                    <a:pt x="1" y="164"/>
                    <a:pt x="28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2" y="17321"/>
                    <a:pt x="1848" y="19248"/>
                    <a:pt x="81" y="20265"/>
                  </a:cubicBezTo>
                  <a:cubicBezTo>
                    <a:pt x="54" y="20292"/>
                    <a:pt x="28" y="20318"/>
                    <a:pt x="1" y="20345"/>
                  </a:cubicBezTo>
                  <a:cubicBezTo>
                    <a:pt x="1" y="20425"/>
                    <a:pt x="28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9" y="37823"/>
                    <a:pt x="1633" y="39643"/>
                    <a:pt x="81" y="40526"/>
                  </a:cubicBezTo>
                  <a:cubicBezTo>
                    <a:pt x="54" y="40553"/>
                    <a:pt x="28" y="40580"/>
                    <a:pt x="1" y="40633"/>
                  </a:cubicBezTo>
                  <a:cubicBezTo>
                    <a:pt x="1" y="40687"/>
                    <a:pt x="28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32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81" y="60815"/>
                  </a:cubicBezTo>
                  <a:cubicBezTo>
                    <a:pt x="54" y="60815"/>
                    <a:pt x="28" y="60841"/>
                    <a:pt x="1" y="60895"/>
                  </a:cubicBezTo>
                  <a:cubicBezTo>
                    <a:pt x="1" y="60949"/>
                    <a:pt x="28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8" y="81103"/>
                    <a:pt x="1" y="81183"/>
                    <a:pt x="28" y="81237"/>
                  </a:cubicBezTo>
                  <a:cubicBezTo>
                    <a:pt x="44" y="81288"/>
                    <a:pt x="83" y="81306"/>
                    <a:pt x="129" y="81306"/>
                  </a:cubicBezTo>
                  <a:cubicBezTo>
                    <a:pt x="156" y="81306"/>
                    <a:pt x="185" y="81300"/>
                    <a:pt x="215" y="81290"/>
                  </a:cubicBezTo>
                  <a:cubicBezTo>
                    <a:pt x="1981" y="80247"/>
                    <a:pt x="3106" y="78400"/>
                    <a:pt x="3186" y="76366"/>
                  </a:cubicBezTo>
                  <a:cubicBezTo>
                    <a:pt x="5167" y="75322"/>
                    <a:pt x="6398" y="73288"/>
                    <a:pt x="6398" y="71066"/>
                  </a:cubicBezTo>
                  <a:cubicBezTo>
                    <a:pt x="6398" y="68818"/>
                    <a:pt x="5167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7" y="55060"/>
                    <a:pt x="6398" y="53026"/>
                    <a:pt x="6398" y="50778"/>
                  </a:cubicBezTo>
                  <a:cubicBezTo>
                    <a:pt x="6398" y="48556"/>
                    <a:pt x="5167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7" y="34799"/>
                    <a:pt x="6398" y="32764"/>
                    <a:pt x="6398" y="30516"/>
                  </a:cubicBezTo>
                  <a:cubicBezTo>
                    <a:pt x="6398" y="28268"/>
                    <a:pt x="5167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01"/>
                    <a:pt x="3186" y="15554"/>
                  </a:cubicBezTo>
                  <a:cubicBezTo>
                    <a:pt x="5167" y="14510"/>
                    <a:pt x="6398" y="12503"/>
                    <a:pt x="6398" y="10254"/>
                  </a:cubicBezTo>
                  <a:cubicBezTo>
                    <a:pt x="6398" y="8006"/>
                    <a:pt x="5167" y="5999"/>
                    <a:pt x="3186" y="4955"/>
                  </a:cubicBezTo>
                  <a:cubicBezTo>
                    <a:pt x="3186" y="3028"/>
                    <a:pt x="1981" y="1047"/>
                    <a:pt x="188" y="30"/>
                  </a:cubicBezTo>
                  <a:cubicBezTo>
                    <a:pt x="168" y="10"/>
                    <a:pt x="143" y="1"/>
                    <a:pt x="1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60"/>
            <p:cNvSpPr/>
            <p:nvPr/>
          </p:nvSpPr>
          <p:spPr>
            <a:xfrm>
              <a:off x="992900" y="2593575"/>
              <a:ext cx="160625" cy="2032875"/>
            </a:xfrm>
            <a:custGeom>
              <a:rect b="b" l="l" r="r" t="t"/>
              <a:pathLst>
                <a:path extrusionOk="0" h="81315" w="6425">
                  <a:moveTo>
                    <a:pt x="167" y="1"/>
                  </a:moveTo>
                  <a:cubicBezTo>
                    <a:pt x="120" y="1"/>
                    <a:pt x="67" y="26"/>
                    <a:pt x="27" y="65"/>
                  </a:cubicBezTo>
                  <a:cubicBezTo>
                    <a:pt x="27" y="92"/>
                    <a:pt x="27" y="118"/>
                    <a:pt x="27" y="118"/>
                  </a:cubicBezTo>
                  <a:cubicBezTo>
                    <a:pt x="27" y="172"/>
                    <a:pt x="54" y="225"/>
                    <a:pt x="81" y="225"/>
                  </a:cubicBezTo>
                  <a:cubicBezTo>
                    <a:pt x="1821" y="1243"/>
                    <a:pt x="2972" y="3170"/>
                    <a:pt x="2945" y="5043"/>
                  </a:cubicBezTo>
                  <a:cubicBezTo>
                    <a:pt x="2945" y="5070"/>
                    <a:pt x="2972" y="5124"/>
                    <a:pt x="2998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8" y="15375"/>
                  </a:cubicBezTo>
                  <a:cubicBezTo>
                    <a:pt x="2972" y="15402"/>
                    <a:pt x="2945" y="15428"/>
                    <a:pt x="2945" y="15482"/>
                  </a:cubicBezTo>
                  <a:cubicBezTo>
                    <a:pt x="2998" y="17329"/>
                    <a:pt x="1847" y="19256"/>
                    <a:pt x="108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1" y="20407"/>
                    <a:pt x="27" y="20460"/>
                    <a:pt x="81" y="20514"/>
                  </a:cubicBezTo>
                  <a:cubicBezTo>
                    <a:pt x="1794" y="21504"/>
                    <a:pt x="2865" y="23297"/>
                    <a:pt x="2945" y="25305"/>
                  </a:cubicBezTo>
                  <a:cubicBezTo>
                    <a:pt x="2945" y="25358"/>
                    <a:pt x="2972" y="25385"/>
                    <a:pt x="2998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8" y="35636"/>
                  </a:cubicBezTo>
                  <a:cubicBezTo>
                    <a:pt x="2972" y="35663"/>
                    <a:pt x="2945" y="35717"/>
                    <a:pt x="2945" y="35770"/>
                  </a:cubicBezTo>
                  <a:cubicBezTo>
                    <a:pt x="3105" y="37831"/>
                    <a:pt x="1633" y="39651"/>
                    <a:pt x="108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1" y="40668"/>
                    <a:pt x="27" y="40749"/>
                    <a:pt x="81" y="40775"/>
                  </a:cubicBezTo>
                  <a:cubicBezTo>
                    <a:pt x="1821" y="41766"/>
                    <a:pt x="2945" y="43639"/>
                    <a:pt x="2945" y="45540"/>
                  </a:cubicBezTo>
                  <a:cubicBezTo>
                    <a:pt x="2945" y="45540"/>
                    <a:pt x="2945" y="45566"/>
                    <a:pt x="2945" y="45566"/>
                  </a:cubicBezTo>
                  <a:cubicBezTo>
                    <a:pt x="2918" y="45620"/>
                    <a:pt x="2972" y="45674"/>
                    <a:pt x="2998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8" y="55898"/>
                  </a:cubicBezTo>
                  <a:cubicBezTo>
                    <a:pt x="2972" y="55925"/>
                    <a:pt x="2945" y="55952"/>
                    <a:pt x="2945" y="56005"/>
                  </a:cubicBezTo>
                  <a:cubicBezTo>
                    <a:pt x="2891" y="58012"/>
                    <a:pt x="1821" y="59806"/>
                    <a:pt x="108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1" y="60957"/>
                    <a:pt x="27" y="61010"/>
                    <a:pt x="81" y="61037"/>
                  </a:cubicBezTo>
                  <a:cubicBezTo>
                    <a:pt x="1821" y="62054"/>
                    <a:pt x="2891" y="63847"/>
                    <a:pt x="2945" y="65828"/>
                  </a:cubicBezTo>
                  <a:cubicBezTo>
                    <a:pt x="2945" y="65882"/>
                    <a:pt x="2972" y="65935"/>
                    <a:pt x="2998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8" y="76160"/>
                  </a:cubicBezTo>
                  <a:cubicBezTo>
                    <a:pt x="2972" y="76186"/>
                    <a:pt x="2945" y="76240"/>
                    <a:pt x="2945" y="76267"/>
                  </a:cubicBezTo>
                  <a:cubicBezTo>
                    <a:pt x="2891" y="78274"/>
                    <a:pt x="1821" y="80067"/>
                    <a:pt x="81" y="81084"/>
                  </a:cubicBezTo>
                  <a:cubicBezTo>
                    <a:pt x="27" y="81111"/>
                    <a:pt x="1" y="81191"/>
                    <a:pt x="27" y="81245"/>
                  </a:cubicBezTo>
                  <a:cubicBezTo>
                    <a:pt x="61" y="81296"/>
                    <a:pt x="106" y="81315"/>
                    <a:pt x="148" y="81315"/>
                  </a:cubicBezTo>
                  <a:cubicBezTo>
                    <a:pt x="172" y="81315"/>
                    <a:pt x="195" y="81308"/>
                    <a:pt x="215" y="81299"/>
                  </a:cubicBezTo>
                  <a:cubicBezTo>
                    <a:pt x="2008" y="80255"/>
                    <a:pt x="3105" y="78408"/>
                    <a:pt x="3186" y="76347"/>
                  </a:cubicBezTo>
                  <a:cubicBezTo>
                    <a:pt x="5193" y="75330"/>
                    <a:pt x="6424" y="73296"/>
                    <a:pt x="6424" y="71047"/>
                  </a:cubicBezTo>
                  <a:cubicBezTo>
                    <a:pt x="6424" y="68826"/>
                    <a:pt x="5193" y="66792"/>
                    <a:pt x="3186" y="65748"/>
                  </a:cubicBezTo>
                  <a:cubicBezTo>
                    <a:pt x="3105" y="63767"/>
                    <a:pt x="2088" y="61974"/>
                    <a:pt x="402" y="60930"/>
                  </a:cubicBezTo>
                  <a:cubicBezTo>
                    <a:pt x="2088" y="59859"/>
                    <a:pt x="3105" y="58093"/>
                    <a:pt x="3186" y="56085"/>
                  </a:cubicBezTo>
                  <a:cubicBezTo>
                    <a:pt x="5193" y="55068"/>
                    <a:pt x="6424" y="53034"/>
                    <a:pt x="6424" y="50786"/>
                  </a:cubicBezTo>
                  <a:cubicBezTo>
                    <a:pt x="6424" y="48537"/>
                    <a:pt x="5193" y="46530"/>
                    <a:pt x="3186" y="45486"/>
                  </a:cubicBezTo>
                  <a:cubicBezTo>
                    <a:pt x="3159" y="43586"/>
                    <a:pt x="2088" y="41739"/>
                    <a:pt x="402" y="40668"/>
                  </a:cubicBezTo>
                  <a:cubicBezTo>
                    <a:pt x="1901" y="39705"/>
                    <a:pt x="3320" y="37885"/>
                    <a:pt x="3186" y="35824"/>
                  </a:cubicBezTo>
                  <a:cubicBezTo>
                    <a:pt x="5193" y="34780"/>
                    <a:pt x="6424" y="32772"/>
                    <a:pt x="6424" y="30524"/>
                  </a:cubicBezTo>
                  <a:cubicBezTo>
                    <a:pt x="6424" y="28276"/>
                    <a:pt x="5193" y="26268"/>
                    <a:pt x="3186" y="25225"/>
                  </a:cubicBezTo>
                  <a:cubicBezTo>
                    <a:pt x="3105" y="23244"/>
                    <a:pt x="2062" y="21451"/>
                    <a:pt x="402" y="20407"/>
                  </a:cubicBezTo>
                  <a:cubicBezTo>
                    <a:pt x="2088" y="19336"/>
                    <a:pt x="3186" y="17436"/>
                    <a:pt x="3186" y="15616"/>
                  </a:cubicBezTo>
                  <a:cubicBezTo>
                    <a:pt x="3186" y="15589"/>
                    <a:pt x="3186" y="15562"/>
                    <a:pt x="3186" y="15562"/>
                  </a:cubicBezTo>
                  <a:cubicBezTo>
                    <a:pt x="5193" y="14518"/>
                    <a:pt x="6424" y="12511"/>
                    <a:pt x="6424" y="10263"/>
                  </a:cubicBezTo>
                  <a:cubicBezTo>
                    <a:pt x="6424" y="8014"/>
                    <a:pt x="5193" y="6007"/>
                    <a:pt x="3186" y="4963"/>
                  </a:cubicBezTo>
                  <a:cubicBezTo>
                    <a:pt x="3186" y="3036"/>
                    <a:pt x="2008" y="1055"/>
                    <a:pt x="215" y="11"/>
                  </a:cubicBezTo>
                  <a:cubicBezTo>
                    <a:pt x="200" y="4"/>
                    <a:pt x="184" y="1"/>
                    <a:pt x="1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60"/>
            <p:cNvSpPr/>
            <p:nvPr/>
          </p:nvSpPr>
          <p:spPr>
            <a:xfrm>
              <a:off x="83967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19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0" y="84"/>
                    <a:pt x="0" y="110"/>
                    <a:pt x="0" y="137"/>
                  </a:cubicBezTo>
                  <a:cubicBezTo>
                    <a:pt x="0" y="164"/>
                    <a:pt x="27" y="217"/>
                    <a:pt x="54" y="244"/>
                  </a:cubicBezTo>
                  <a:cubicBezTo>
                    <a:pt x="1794" y="1234"/>
                    <a:pt x="2971" y="3162"/>
                    <a:pt x="2918" y="5035"/>
                  </a:cubicBezTo>
                  <a:cubicBezTo>
                    <a:pt x="2918" y="5089"/>
                    <a:pt x="2945" y="5142"/>
                    <a:pt x="2998" y="5142"/>
                  </a:cubicBezTo>
                  <a:cubicBezTo>
                    <a:pt x="4925" y="6133"/>
                    <a:pt x="6156" y="8086"/>
                    <a:pt x="6156" y="10254"/>
                  </a:cubicBezTo>
                  <a:cubicBezTo>
                    <a:pt x="6156" y="12422"/>
                    <a:pt x="4925" y="14376"/>
                    <a:pt x="2998" y="15367"/>
                  </a:cubicBezTo>
                  <a:cubicBezTo>
                    <a:pt x="2945" y="15393"/>
                    <a:pt x="2918" y="15420"/>
                    <a:pt x="2918" y="15474"/>
                  </a:cubicBezTo>
                  <a:cubicBezTo>
                    <a:pt x="2971" y="17321"/>
                    <a:pt x="1847" y="19248"/>
                    <a:pt x="81" y="20265"/>
                  </a:cubicBezTo>
                  <a:cubicBezTo>
                    <a:pt x="54" y="20292"/>
                    <a:pt x="27" y="20318"/>
                    <a:pt x="0" y="20345"/>
                  </a:cubicBezTo>
                  <a:cubicBezTo>
                    <a:pt x="0" y="20425"/>
                    <a:pt x="27" y="20479"/>
                    <a:pt x="54" y="20506"/>
                  </a:cubicBezTo>
                  <a:cubicBezTo>
                    <a:pt x="1794" y="21496"/>
                    <a:pt x="2864" y="23289"/>
                    <a:pt x="2918" y="25297"/>
                  </a:cubicBezTo>
                  <a:cubicBezTo>
                    <a:pt x="2918" y="25350"/>
                    <a:pt x="2945" y="25404"/>
                    <a:pt x="2998" y="25404"/>
                  </a:cubicBezTo>
                  <a:cubicBezTo>
                    <a:pt x="4925" y="26394"/>
                    <a:pt x="6156" y="28348"/>
                    <a:pt x="6156" y="30516"/>
                  </a:cubicBezTo>
                  <a:cubicBezTo>
                    <a:pt x="6156" y="32684"/>
                    <a:pt x="4925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078" y="37823"/>
                    <a:pt x="1606" y="39643"/>
                    <a:pt x="81" y="40526"/>
                  </a:cubicBezTo>
                  <a:cubicBezTo>
                    <a:pt x="54" y="40553"/>
                    <a:pt x="27" y="40580"/>
                    <a:pt x="0" y="40633"/>
                  </a:cubicBezTo>
                  <a:cubicBezTo>
                    <a:pt x="0" y="40687"/>
                    <a:pt x="27" y="40741"/>
                    <a:pt x="54" y="40767"/>
                  </a:cubicBezTo>
                  <a:cubicBezTo>
                    <a:pt x="1794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25" y="46656"/>
                    <a:pt x="6156" y="48610"/>
                    <a:pt x="6156" y="50778"/>
                  </a:cubicBezTo>
                  <a:cubicBezTo>
                    <a:pt x="6156" y="52972"/>
                    <a:pt x="4925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64" y="58004"/>
                    <a:pt x="1820" y="59798"/>
                    <a:pt x="81" y="60815"/>
                  </a:cubicBezTo>
                  <a:cubicBezTo>
                    <a:pt x="54" y="60815"/>
                    <a:pt x="27" y="60841"/>
                    <a:pt x="0" y="60895"/>
                  </a:cubicBezTo>
                  <a:cubicBezTo>
                    <a:pt x="0" y="60949"/>
                    <a:pt x="27" y="61002"/>
                    <a:pt x="54" y="61029"/>
                  </a:cubicBezTo>
                  <a:cubicBezTo>
                    <a:pt x="1794" y="62046"/>
                    <a:pt x="2864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25" y="66917"/>
                    <a:pt x="6156" y="68871"/>
                    <a:pt x="6156" y="71066"/>
                  </a:cubicBezTo>
                  <a:cubicBezTo>
                    <a:pt x="6156" y="73234"/>
                    <a:pt x="4925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64" y="78266"/>
                    <a:pt x="1794" y="80059"/>
                    <a:pt x="81" y="81076"/>
                  </a:cubicBezTo>
                  <a:cubicBezTo>
                    <a:pt x="0" y="81103"/>
                    <a:pt x="0" y="81183"/>
                    <a:pt x="27" y="81237"/>
                  </a:cubicBezTo>
                  <a:cubicBezTo>
                    <a:pt x="44" y="81288"/>
                    <a:pt x="83" y="81306"/>
                    <a:pt x="122" y="81306"/>
                  </a:cubicBezTo>
                  <a:cubicBezTo>
                    <a:pt x="145" y="81306"/>
                    <a:pt x="168" y="81300"/>
                    <a:pt x="188" y="81290"/>
                  </a:cubicBezTo>
                  <a:cubicBezTo>
                    <a:pt x="1981" y="80247"/>
                    <a:pt x="3105" y="78400"/>
                    <a:pt x="3159" y="76366"/>
                  </a:cubicBezTo>
                  <a:cubicBezTo>
                    <a:pt x="5166" y="75322"/>
                    <a:pt x="6397" y="73288"/>
                    <a:pt x="6397" y="71066"/>
                  </a:cubicBezTo>
                  <a:cubicBezTo>
                    <a:pt x="6397" y="68818"/>
                    <a:pt x="5166" y="66783"/>
                    <a:pt x="3159" y="65766"/>
                  </a:cubicBezTo>
                  <a:cubicBezTo>
                    <a:pt x="3105" y="63759"/>
                    <a:pt x="2061" y="61992"/>
                    <a:pt x="375" y="60922"/>
                  </a:cubicBezTo>
                  <a:cubicBezTo>
                    <a:pt x="2061" y="59878"/>
                    <a:pt x="3105" y="58085"/>
                    <a:pt x="3159" y="56077"/>
                  </a:cubicBezTo>
                  <a:cubicBezTo>
                    <a:pt x="5166" y="55060"/>
                    <a:pt x="6397" y="53026"/>
                    <a:pt x="6397" y="50778"/>
                  </a:cubicBezTo>
                  <a:cubicBezTo>
                    <a:pt x="6397" y="48556"/>
                    <a:pt x="5166" y="46522"/>
                    <a:pt x="3159" y="45505"/>
                  </a:cubicBezTo>
                  <a:cubicBezTo>
                    <a:pt x="3159" y="43604"/>
                    <a:pt x="2061" y="41731"/>
                    <a:pt x="375" y="40660"/>
                  </a:cubicBezTo>
                  <a:cubicBezTo>
                    <a:pt x="1901" y="39697"/>
                    <a:pt x="3292" y="37877"/>
                    <a:pt x="3185" y="35816"/>
                  </a:cubicBezTo>
                  <a:cubicBezTo>
                    <a:pt x="5166" y="34799"/>
                    <a:pt x="6397" y="32764"/>
                    <a:pt x="6397" y="30516"/>
                  </a:cubicBezTo>
                  <a:cubicBezTo>
                    <a:pt x="6397" y="28268"/>
                    <a:pt x="5166" y="26260"/>
                    <a:pt x="3159" y="25216"/>
                  </a:cubicBezTo>
                  <a:cubicBezTo>
                    <a:pt x="3078" y="23236"/>
                    <a:pt x="2035" y="21442"/>
                    <a:pt x="375" y="20399"/>
                  </a:cubicBezTo>
                  <a:cubicBezTo>
                    <a:pt x="2061" y="19328"/>
                    <a:pt x="3159" y="17454"/>
                    <a:pt x="3159" y="15608"/>
                  </a:cubicBezTo>
                  <a:cubicBezTo>
                    <a:pt x="3159" y="15581"/>
                    <a:pt x="3159" y="15581"/>
                    <a:pt x="3159" y="15554"/>
                  </a:cubicBezTo>
                  <a:cubicBezTo>
                    <a:pt x="5166" y="14510"/>
                    <a:pt x="6397" y="12503"/>
                    <a:pt x="6397" y="10254"/>
                  </a:cubicBezTo>
                  <a:cubicBezTo>
                    <a:pt x="6397" y="8006"/>
                    <a:pt x="5166" y="5999"/>
                    <a:pt x="3159" y="4955"/>
                  </a:cubicBezTo>
                  <a:cubicBezTo>
                    <a:pt x="3159" y="3028"/>
                    <a:pt x="1981" y="1047"/>
                    <a:pt x="188" y="30"/>
                  </a:cubicBezTo>
                  <a:cubicBezTo>
                    <a:pt x="167" y="10"/>
                    <a:pt x="143" y="1"/>
                    <a:pt x="1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2" name="Google Shape;1472;p60"/>
            <p:cNvSpPr/>
            <p:nvPr/>
          </p:nvSpPr>
          <p:spPr>
            <a:xfrm>
              <a:off x="68577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0" y="1"/>
                  </a:moveTo>
                  <a:cubicBezTo>
                    <a:pt x="95" y="1"/>
                    <a:pt x="47" y="26"/>
                    <a:pt x="27" y="65"/>
                  </a:cubicBezTo>
                  <a:cubicBezTo>
                    <a:pt x="27" y="92"/>
                    <a:pt x="0" y="118"/>
                    <a:pt x="0" y="118"/>
                  </a:cubicBezTo>
                  <a:cubicBezTo>
                    <a:pt x="0" y="172"/>
                    <a:pt x="27" y="225"/>
                    <a:pt x="81" y="225"/>
                  </a:cubicBezTo>
                  <a:cubicBezTo>
                    <a:pt x="1820" y="1243"/>
                    <a:pt x="2944" y="3170"/>
                    <a:pt x="2918" y="5043"/>
                  </a:cubicBezTo>
                  <a:cubicBezTo>
                    <a:pt x="2918" y="5070"/>
                    <a:pt x="2944" y="5124"/>
                    <a:pt x="2998" y="5150"/>
                  </a:cubicBezTo>
                  <a:cubicBezTo>
                    <a:pt x="4952" y="6141"/>
                    <a:pt x="6156" y="8095"/>
                    <a:pt x="6156" y="10263"/>
                  </a:cubicBezTo>
                  <a:cubicBezTo>
                    <a:pt x="6156" y="12431"/>
                    <a:pt x="4952" y="14384"/>
                    <a:pt x="2998" y="15375"/>
                  </a:cubicBezTo>
                  <a:cubicBezTo>
                    <a:pt x="2944" y="15402"/>
                    <a:pt x="2918" y="15428"/>
                    <a:pt x="2918" y="15482"/>
                  </a:cubicBezTo>
                  <a:cubicBezTo>
                    <a:pt x="2998" y="17329"/>
                    <a:pt x="1847" y="19256"/>
                    <a:pt x="81" y="20273"/>
                  </a:cubicBezTo>
                  <a:cubicBezTo>
                    <a:pt x="54" y="20300"/>
                    <a:pt x="27" y="20326"/>
                    <a:pt x="27" y="20353"/>
                  </a:cubicBezTo>
                  <a:cubicBezTo>
                    <a:pt x="0" y="20407"/>
                    <a:pt x="27" y="20460"/>
                    <a:pt x="81" y="20514"/>
                  </a:cubicBezTo>
                  <a:cubicBezTo>
                    <a:pt x="1794" y="21504"/>
                    <a:pt x="2864" y="23297"/>
                    <a:pt x="2918" y="25305"/>
                  </a:cubicBezTo>
                  <a:cubicBezTo>
                    <a:pt x="2918" y="25358"/>
                    <a:pt x="2944" y="25385"/>
                    <a:pt x="2998" y="25412"/>
                  </a:cubicBezTo>
                  <a:cubicBezTo>
                    <a:pt x="4952" y="26402"/>
                    <a:pt x="6156" y="28356"/>
                    <a:pt x="6156" y="30524"/>
                  </a:cubicBezTo>
                  <a:cubicBezTo>
                    <a:pt x="6156" y="32692"/>
                    <a:pt x="4952" y="34646"/>
                    <a:pt x="2998" y="35636"/>
                  </a:cubicBezTo>
                  <a:cubicBezTo>
                    <a:pt x="2944" y="35663"/>
                    <a:pt x="2918" y="35717"/>
                    <a:pt x="2918" y="35770"/>
                  </a:cubicBezTo>
                  <a:cubicBezTo>
                    <a:pt x="3078" y="37831"/>
                    <a:pt x="1633" y="39651"/>
                    <a:pt x="81" y="40535"/>
                  </a:cubicBezTo>
                  <a:cubicBezTo>
                    <a:pt x="54" y="40561"/>
                    <a:pt x="27" y="40588"/>
                    <a:pt x="27" y="40615"/>
                  </a:cubicBezTo>
                  <a:cubicBezTo>
                    <a:pt x="0" y="40668"/>
                    <a:pt x="27" y="40749"/>
                    <a:pt x="81" y="40775"/>
                  </a:cubicBezTo>
                  <a:cubicBezTo>
                    <a:pt x="1820" y="41766"/>
                    <a:pt x="2918" y="43639"/>
                    <a:pt x="2918" y="45540"/>
                  </a:cubicBezTo>
                  <a:lnTo>
                    <a:pt x="2918" y="45566"/>
                  </a:lnTo>
                  <a:cubicBezTo>
                    <a:pt x="2918" y="45620"/>
                    <a:pt x="2944" y="45674"/>
                    <a:pt x="2998" y="45674"/>
                  </a:cubicBezTo>
                  <a:cubicBezTo>
                    <a:pt x="4952" y="46664"/>
                    <a:pt x="6156" y="48618"/>
                    <a:pt x="6156" y="50786"/>
                  </a:cubicBezTo>
                  <a:cubicBezTo>
                    <a:pt x="6156" y="52954"/>
                    <a:pt x="4952" y="54934"/>
                    <a:pt x="2998" y="55898"/>
                  </a:cubicBezTo>
                  <a:cubicBezTo>
                    <a:pt x="2944" y="55925"/>
                    <a:pt x="2918" y="55952"/>
                    <a:pt x="2918" y="56005"/>
                  </a:cubicBezTo>
                  <a:cubicBezTo>
                    <a:pt x="2891" y="58012"/>
                    <a:pt x="1820" y="59806"/>
                    <a:pt x="81" y="60796"/>
                  </a:cubicBezTo>
                  <a:cubicBezTo>
                    <a:pt x="54" y="60823"/>
                    <a:pt x="27" y="60850"/>
                    <a:pt x="27" y="60903"/>
                  </a:cubicBezTo>
                  <a:cubicBezTo>
                    <a:pt x="0" y="60957"/>
                    <a:pt x="27" y="61010"/>
                    <a:pt x="81" y="61037"/>
                  </a:cubicBezTo>
                  <a:cubicBezTo>
                    <a:pt x="1820" y="62054"/>
                    <a:pt x="2891" y="63847"/>
                    <a:pt x="2918" y="65828"/>
                  </a:cubicBezTo>
                  <a:cubicBezTo>
                    <a:pt x="2918" y="65882"/>
                    <a:pt x="2944" y="65935"/>
                    <a:pt x="2998" y="65962"/>
                  </a:cubicBezTo>
                  <a:cubicBezTo>
                    <a:pt x="4952" y="66925"/>
                    <a:pt x="6156" y="68879"/>
                    <a:pt x="6156" y="71047"/>
                  </a:cubicBezTo>
                  <a:cubicBezTo>
                    <a:pt x="6156" y="73242"/>
                    <a:pt x="4952" y="75196"/>
                    <a:pt x="2998" y="76160"/>
                  </a:cubicBezTo>
                  <a:cubicBezTo>
                    <a:pt x="2944" y="76186"/>
                    <a:pt x="2918" y="76240"/>
                    <a:pt x="2918" y="76267"/>
                  </a:cubicBezTo>
                  <a:cubicBezTo>
                    <a:pt x="2891" y="78274"/>
                    <a:pt x="1820" y="80067"/>
                    <a:pt x="81" y="81084"/>
                  </a:cubicBezTo>
                  <a:cubicBezTo>
                    <a:pt x="27" y="81111"/>
                    <a:pt x="0" y="81191"/>
                    <a:pt x="27" y="81245"/>
                  </a:cubicBezTo>
                  <a:cubicBezTo>
                    <a:pt x="61" y="81296"/>
                    <a:pt x="95" y="81315"/>
                    <a:pt x="136" y="81315"/>
                  </a:cubicBezTo>
                  <a:cubicBezTo>
                    <a:pt x="159" y="81315"/>
                    <a:pt x="185" y="81308"/>
                    <a:pt x="214" y="81299"/>
                  </a:cubicBezTo>
                  <a:cubicBezTo>
                    <a:pt x="2008" y="80255"/>
                    <a:pt x="3105" y="78408"/>
                    <a:pt x="3185" y="76347"/>
                  </a:cubicBezTo>
                  <a:cubicBezTo>
                    <a:pt x="5166" y="75330"/>
                    <a:pt x="6397" y="73296"/>
                    <a:pt x="6397" y="71047"/>
                  </a:cubicBezTo>
                  <a:cubicBezTo>
                    <a:pt x="6397" y="68826"/>
                    <a:pt x="5166" y="66792"/>
                    <a:pt x="3185" y="65748"/>
                  </a:cubicBezTo>
                  <a:cubicBezTo>
                    <a:pt x="3105" y="63767"/>
                    <a:pt x="2061" y="61974"/>
                    <a:pt x="375" y="60930"/>
                  </a:cubicBezTo>
                  <a:cubicBezTo>
                    <a:pt x="2061" y="59859"/>
                    <a:pt x="3105" y="58093"/>
                    <a:pt x="3185" y="56085"/>
                  </a:cubicBezTo>
                  <a:cubicBezTo>
                    <a:pt x="5166" y="55068"/>
                    <a:pt x="6397" y="53034"/>
                    <a:pt x="6397" y="50786"/>
                  </a:cubicBezTo>
                  <a:cubicBezTo>
                    <a:pt x="6397" y="48537"/>
                    <a:pt x="5166" y="46530"/>
                    <a:pt x="3185" y="45486"/>
                  </a:cubicBezTo>
                  <a:cubicBezTo>
                    <a:pt x="3159" y="43586"/>
                    <a:pt x="2088" y="41739"/>
                    <a:pt x="375" y="40668"/>
                  </a:cubicBezTo>
                  <a:cubicBezTo>
                    <a:pt x="1901" y="39705"/>
                    <a:pt x="3292" y="37885"/>
                    <a:pt x="3185" y="35824"/>
                  </a:cubicBezTo>
                  <a:cubicBezTo>
                    <a:pt x="5166" y="34780"/>
                    <a:pt x="6397" y="32772"/>
                    <a:pt x="6397" y="30524"/>
                  </a:cubicBezTo>
                  <a:cubicBezTo>
                    <a:pt x="6397" y="28276"/>
                    <a:pt x="5166" y="26268"/>
                    <a:pt x="3185" y="25225"/>
                  </a:cubicBezTo>
                  <a:cubicBezTo>
                    <a:pt x="3078" y="23244"/>
                    <a:pt x="2061" y="21451"/>
                    <a:pt x="375" y="20407"/>
                  </a:cubicBezTo>
                  <a:cubicBezTo>
                    <a:pt x="2088" y="19336"/>
                    <a:pt x="3185" y="17436"/>
                    <a:pt x="3185" y="15616"/>
                  </a:cubicBezTo>
                  <a:cubicBezTo>
                    <a:pt x="3185" y="15589"/>
                    <a:pt x="3185" y="15589"/>
                    <a:pt x="3185" y="15562"/>
                  </a:cubicBezTo>
                  <a:cubicBezTo>
                    <a:pt x="5166" y="14518"/>
                    <a:pt x="6397" y="12511"/>
                    <a:pt x="6397" y="10263"/>
                  </a:cubicBezTo>
                  <a:cubicBezTo>
                    <a:pt x="6397" y="8014"/>
                    <a:pt x="5166" y="6007"/>
                    <a:pt x="3185" y="4963"/>
                  </a:cubicBezTo>
                  <a:cubicBezTo>
                    <a:pt x="3185" y="3036"/>
                    <a:pt x="1981" y="1055"/>
                    <a:pt x="188" y="11"/>
                  </a:cubicBezTo>
                  <a:cubicBezTo>
                    <a:pt x="173" y="4"/>
                    <a:pt x="157" y="1"/>
                    <a:pt x="14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3" name="Google Shape;1473;p60"/>
            <p:cNvSpPr/>
            <p:nvPr/>
          </p:nvSpPr>
          <p:spPr>
            <a:xfrm>
              <a:off x="531875" y="2845375"/>
              <a:ext cx="160600" cy="2032675"/>
            </a:xfrm>
            <a:custGeom>
              <a:rect b="b" l="l" r="r" t="t"/>
              <a:pathLst>
                <a:path extrusionOk="0" h="81307" w="6424">
                  <a:moveTo>
                    <a:pt x="144" y="1"/>
                  </a:moveTo>
                  <a:cubicBezTo>
                    <a:pt x="103" y="1"/>
                    <a:pt x="60" y="24"/>
                    <a:pt x="27" y="57"/>
                  </a:cubicBezTo>
                  <a:cubicBezTo>
                    <a:pt x="27" y="84"/>
                    <a:pt x="27" y="110"/>
                    <a:pt x="27" y="137"/>
                  </a:cubicBezTo>
                  <a:cubicBezTo>
                    <a:pt x="27" y="164"/>
                    <a:pt x="54" y="217"/>
                    <a:pt x="80" y="244"/>
                  </a:cubicBezTo>
                  <a:cubicBezTo>
                    <a:pt x="1820" y="1234"/>
                    <a:pt x="2971" y="3162"/>
                    <a:pt x="2944" y="5035"/>
                  </a:cubicBezTo>
                  <a:cubicBezTo>
                    <a:pt x="2944" y="5089"/>
                    <a:pt x="2971" y="5142"/>
                    <a:pt x="2998" y="5142"/>
                  </a:cubicBezTo>
                  <a:cubicBezTo>
                    <a:pt x="4952" y="6133"/>
                    <a:pt x="6156" y="8086"/>
                    <a:pt x="6156" y="10254"/>
                  </a:cubicBezTo>
                  <a:cubicBezTo>
                    <a:pt x="6156" y="12422"/>
                    <a:pt x="4952" y="14376"/>
                    <a:pt x="2998" y="15367"/>
                  </a:cubicBezTo>
                  <a:cubicBezTo>
                    <a:pt x="2971" y="15393"/>
                    <a:pt x="2944" y="15447"/>
                    <a:pt x="2944" y="15474"/>
                  </a:cubicBezTo>
                  <a:cubicBezTo>
                    <a:pt x="2998" y="17321"/>
                    <a:pt x="1847" y="19248"/>
                    <a:pt x="107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0" y="20425"/>
                    <a:pt x="27" y="20479"/>
                    <a:pt x="80" y="20506"/>
                  </a:cubicBezTo>
                  <a:cubicBezTo>
                    <a:pt x="1793" y="21496"/>
                    <a:pt x="2864" y="23289"/>
                    <a:pt x="2944" y="25297"/>
                  </a:cubicBezTo>
                  <a:cubicBezTo>
                    <a:pt x="2944" y="25350"/>
                    <a:pt x="2971" y="25404"/>
                    <a:pt x="2998" y="25404"/>
                  </a:cubicBezTo>
                  <a:cubicBezTo>
                    <a:pt x="4952" y="26394"/>
                    <a:pt x="6156" y="28348"/>
                    <a:pt x="6156" y="30516"/>
                  </a:cubicBezTo>
                  <a:cubicBezTo>
                    <a:pt x="6156" y="32684"/>
                    <a:pt x="4952" y="34665"/>
                    <a:pt x="2998" y="35628"/>
                  </a:cubicBezTo>
                  <a:cubicBezTo>
                    <a:pt x="2971" y="35655"/>
                    <a:pt x="2944" y="35709"/>
                    <a:pt x="2944" y="35762"/>
                  </a:cubicBezTo>
                  <a:cubicBezTo>
                    <a:pt x="3105" y="37823"/>
                    <a:pt x="1633" y="39643"/>
                    <a:pt x="107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0" y="40687"/>
                    <a:pt x="27" y="40741"/>
                    <a:pt x="80" y="40767"/>
                  </a:cubicBezTo>
                  <a:cubicBezTo>
                    <a:pt x="1820" y="41784"/>
                    <a:pt x="2944" y="43631"/>
                    <a:pt x="2944" y="45532"/>
                  </a:cubicBezTo>
                  <a:lnTo>
                    <a:pt x="2944" y="45558"/>
                  </a:lnTo>
                  <a:cubicBezTo>
                    <a:pt x="2918" y="45612"/>
                    <a:pt x="2971" y="45665"/>
                    <a:pt x="2998" y="45692"/>
                  </a:cubicBezTo>
                  <a:cubicBezTo>
                    <a:pt x="4952" y="46656"/>
                    <a:pt x="6156" y="48610"/>
                    <a:pt x="6156" y="50778"/>
                  </a:cubicBezTo>
                  <a:cubicBezTo>
                    <a:pt x="6156" y="52972"/>
                    <a:pt x="4952" y="54926"/>
                    <a:pt x="2998" y="55890"/>
                  </a:cubicBezTo>
                  <a:cubicBezTo>
                    <a:pt x="2971" y="55917"/>
                    <a:pt x="2944" y="55970"/>
                    <a:pt x="2944" y="55997"/>
                  </a:cubicBezTo>
                  <a:cubicBezTo>
                    <a:pt x="2891" y="58004"/>
                    <a:pt x="1820" y="59798"/>
                    <a:pt x="107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0" y="60949"/>
                    <a:pt x="27" y="61002"/>
                    <a:pt x="80" y="61029"/>
                  </a:cubicBezTo>
                  <a:cubicBezTo>
                    <a:pt x="1820" y="62046"/>
                    <a:pt x="2891" y="63839"/>
                    <a:pt x="2944" y="65847"/>
                  </a:cubicBezTo>
                  <a:cubicBezTo>
                    <a:pt x="2944" y="65873"/>
                    <a:pt x="2971" y="65927"/>
                    <a:pt x="2998" y="65954"/>
                  </a:cubicBezTo>
                  <a:cubicBezTo>
                    <a:pt x="4952" y="66917"/>
                    <a:pt x="6156" y="68871"/>
                    <a:pt x="6156" y="71066"/>
                  </a:cubicBezTo>
                  <a:cubicBezTo>
                    <a:pt x="6156" y="73234"/>
                    <a:pt x="4952" y="75188"/>
                    <a:pt x="2998" y="76151"/>
                  </a:cubicBezTo>
                  <a:cubicBezTo>
                    <a:pt x="2971" y="76178"/>
                    <a:pt x="2944" y="76232"/>
                    <a:pt x="2944" y="76285"/>
                  </a:cubicBezTo>
                  <a:cubicBezTo>
                    <a:pt x="2891" y="78266"/>
                    <a:pt x="1820" y="80059"/>
                    <a:pt x="80" y="81076"/>
                  </a:cubicBezTo>
                  <a:cubicBezTo>
                    <a:pt x="27" y="81103"/>
                    <a:pt x="0" y="81183"/>
                    <a:pt x="54" y="81237"/>
                  </a:cubicBezTo>
                  <a:cubicBezTo>
                    <a:pt x="71" y="81288"/>
                    <a:pt x="109" y="81306"/>
                    <a:pt x="149" y="81306"/>
                  </a:cubicBezTo>
                  <a:cubicBezTo>
                    <a:pt x="171" y="81306"/>
                    <a:pt x="195" y="81300"/>
                    <a:pt x="214" y="81290"/>
                  </a:cubicBezTo>
                  <a:cubicBezTo>
                    <a:pt x="2008" y="80247"/>
                    <a:pt x="3105" y="78400"/>
                    <a:pt x="3185" y="76366"/>
                  </a:cubicBezTo>
                  <a:cubicBezTo>
                    <a:pt x="5193" y="75322"/>
                    <a:pt x="6424" y="73288"/>
                    <a:pt x="6424" y="71066"/>
                  </a:cubicBezTo>
                  <a:cubicBezTo>
                    <a:pt x="6424" y="68818"/>
                    <a:pt x="5193" y="66783"/>
                    <a:pt x="3185" y="65766"/>
                  </a:cubicBezTo>
                  <a:cubicBezTo>
                    <a:pt x="3105" y="63759"/>
                    <a:pt x="2088" y="61992"/>
                    <a:pt x="402" y="60922"/>
                  </a:cubicBezTo>
                  <a:cubicBezTo>
                    <a:pt x="2088" y="59878"/>
                    <a:pt x="3105" y="58085"/>
                    <a:pt x="3185" y="56077"/>
                  </a:cubicBezTo>
                  <a:cubicBezTo>
                    <a:pt x="5193" y="55060"/>
                    <a:pt x="6424" y="53026"/>
                    <a:pt x="6424" y="50778"/>
                  </a:cubicBezTo>
                  <a:cubicBezTo>
                    <a:pt x="6424" y="48556"/>
                    <a:pt x="5193" y="46522"/>
                    <a:pt x="3185" y="45505"/>
                  </a:cubicBezTo>
                  <a:cubicBezTo>
                    <a:pt x="3185" y="43604"/>
                    <a:pt x="2088" y="41731"/>
                    <a:pt x="402" y="40660"/>
                  </a:cubicBezTo>
                  <a:cubicBezTo>
                    <a:pt x="1900" y="39697"/>
                    <a:pt x="3319" y="37877"/>
                    <a:pt x="3185" y="35816"/>
                  </a:cubicBezTo>
                  <a:cubicBezTo>
                    <a:pt x="5193" y="34799"/>
                    <a:pt x="6424" y="32764"/>
                    <a:pt x="6424" y="30516"/>
                  </a:cubicBezTo>
                  <a:cubicBezTo>
                    <a:pt x="6424" y="28268"/>
                    <a:pt x="5193" y="26260"/>
                    <a:pt x="3185" y="25216"/>
                  </a:cubicBezTo>
                  <a:cubicBezTo>
                    <a:pt x="3105" y="23236"/>
                    <a:pt x="2061" y="21442"/>
                    <a:pt x="402" y="20399"/>
                  </a:cubicBezTo>
                  <a:cubicBezTo>
                    <a:pt x="2088" y="19328"/>
                    <a:pt x="3185" y="17454"/>
                    <a:pt x="3185" y="15608"/>
                  </a:cubicBezTo>
                  <a:cubicBezTo>
                    <a:pt x="3185" y="15581"/>
                    <a:pt x="3185" y="15581"/>
                    <a:pt x="3185" y="15554"/>
                  </a:cubicBezTo>
                  <a:cubicBezTo>
                    <a:pt x="5193" y="14510"/>
                    <a:pt x="6424" y="12503"/>
                    <a:pt x="6424" y="10254"/>
                  </a:cubicBezTo>
                  <a:cubicBezTo>
                    <a:pt x="6424" y="8006"/>
                    <a:pt x="5193" y="5999"/>
                    <a:pt x="3185" y="4955"/>
                  </a:cubicBezTo>
                  <a:cubicBezTo>
                    <a:pt x="3185" y="3028"/>
                    <a:pt x="2008" y="1047"/>
                    <a:pt x="214" y="30"/>
                  </a:cubicBezTo>
                  <a:cubicBezTo>
                    <a:pt x="194" y="10"/>
                    <a:pt x="169" y="1"/>
                    <a:pt x="1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4" name="Google Shape;1474;p60"/>
            <p:cNvSpPr/>
            <p:nvPr/>
          </p:nvSpPr>
          <p:spPr>
            <a:xfrm>
              <a:off x="378625" y="2593575"/>
              <a:ext cx="159950" cy="2032875"/>
            </a:xfrm>
            <a:custGeom>
              <a:rect b="b" l="l" r="r" t="t"/>
              <a:pathLst>
                <a:path extrusionOk="0" h="81315" w="6398">
                  <a:moveTo>
                    <a:pt x="141" y="1"/>
                  </a:moveTo>
                  <a:cubicBezTo>
                    <a:pt x="95" y="1"/>
                    <a:pt x="47" y="26"/>
                    <a:pt x="28" y="65"/>
                  </a:cubicBezTo>
                  <a:cubicBezTo>
                    <a:pt x="1" y="92"/>
                    <a:pt x="1" y="118"/>
                    <a:pt x="1" y="118"/>
                  </a:cubicBezTo>
                  <a:cubicBezTo>
                    <a:pt x="1" y="172"/>
                    <a:pt x="28" y="225"/>
                    <a:pt x="54" y="225"/>
                  </a:cubicBezTo>
                  <a:cubicBezTo>
                    <a:pt x="1794" y="1243"/>
                    <a:pt x="2918" y="3116"/>
                    <a:pt x="2918" y="4963"/>
                  </a:cubicBezTo>
                  <a:cubicBezTo>
                    <a:pt x="2918" y="4990"/>
                    <a:pt x="2918" y="5017"/>
                    <a:pt x="2918" y="5043"/>
                  </a:cubicBezTo>
                  <a:cubicBezTo>
                    <a:pt x="2918" y="5070"/>
                    <a:pt x="2945" y="5124"/>
                    <a:pt x="2999" y="5150"/>
                  </a:cubicBezTo>
                  <a:cubicBezTo>
                    <a:pt x="4952" y="6141"/>
                    <a:pt x="6157" y="8095"/>
                    <a:pt x="6157" y="10263"/>
                  </a:cubicBezTo>
                  <a:cubicBezTo>
                    <a:pt x="6157" y="12431"/>
                    <a:pt x="4952" y="14384"/>
                    <a:pt x="2999" y="15375"/>
                  </a:cubicBezTo>
                  <a:cubicBezTo>
                    <a:pt x="2945" y="15402"/>
                    <a:pt x="2918" y="15428"/>
                    <a:pt x="2918" y="15482"/>
                  </a:cubicBezTo>
                  <a:cubicBezTo>
                    <a:pt x="2972" y="17329"/>
                    <a:pt x="1848" y="19256"/>
                    <a:pt x="81" y="20273"/>
                  </a:cubicBezTo>
                  <a:cubicBezTo>
                    <a:pt x="54" y="20300"/>
                    <a:pt x="28" y="20326"/>
                    <a:pt x="1" y="20353"/>
                  </a:cubicBezTo>
                  <a:cubicBezTo>
                    <a:pt x="1" y="20407"/>
                    <a:pt x="28" y="20487"/>
                    <a:pt x="54" y="20514"/>
                  </a:cubicBezTo>
                  <a:cubicBezTo>
                    <a:pt x="1794" y="21504"/>
                    <a:pt x="2865" y="23297"/>
                    <a:pt x="2918" y="25305"/>
                  </a:cubicBezTo>
                  <a:cubicBezTo>
                    <a:pt x="2918" y="25358"/>
                    <a:pt x="2945" y="25412"/>
                    <a:pt x="2999" y="25412"/>
                  </a:cubicBezTo>
                  <a:cubicBezTo>
                    <a:pt x="4952" y="26402"/>
                    <a:pt x="6157" y="28356"/>
                    <a:pt x="6157" y="30524"/>
                  </a:cubicBezTo>
                  <a:cubicBezTo>
                    <a:pt x="6157" y="32692"/>
                    <a:pt x="4952" y="34646"/>
                    <a:pt x="2999" y="35636"/>
                  </a:cubicBezTo>
                  <a:cubicBezTo>
                    <a:pt x="2945" y="35663"/>
                    <a:pt x="2918" y="35717"/>
                    <a:pt x="2918" y="35770"/>
                  </a:cubicBezTo>
                  <a:cubicBezTo>
                    <a:pt x="3079" y="37831"/>
                    <a:pt x="1607" y="39651"/>
                    <a:pt x="81" y="40535"/>
                  </a:cubicBezTo>
                  <a:cubicBezTo>
                    <a:pt x="54" y="40561"/>
                    <a:pt x="28" y="40588"/>
                    <a:pt x="1" y="40615"/>
                  </a:cubicBezTo>
                  <a:cubicBezTo>
                    <a:pt x="1" y="40668"/>
                    <a:pt x="28" y="40749"/>
                    <a:pt x="54" y="40775"/>
                  </a:cubicBezTo>
                  <a:cubicBezTo>
                    <a:pt x="1794" y="41766"/>
                    <a:pt x="2918" y="43639"/>
                    <a:pt x="2918" y="45540"/>
                  </a:cubicBezTo>
                  <a:cubicBezTo>
                    <a:pt x="2918" y="45540"/>
                    <a:pt x="2918" y="45566"/>
                    <a:pt x="2918" y="45566"/>
                  </a:cubicBezTo>
                  <a:cubicBezTo>
                    <a:pt x="2918" y="45620"/>
                    <a:pt x="2945" y="45674"/>
                    <a:pt x="2999" y="45674"/>
                  </a:cubicBezTo>
                  <a:cubicBezTo>
                    <a:pt x="4952" y="46664"/>
                    <a:pt x="6157" y="48618"/>
                    <a:pt x="6157" y="50786"/>
                  </a:cubicBezTo>
                  <a:cubicBezTo>
                    <a:pt x="6157" y="52954"/>
                    <a:pt x="4952" y="54934"/>
                    <a:pt x="2999" y="55898"/>
                  </a:cubicBezTo>
                  <a:cubicBezTo>
                    <a:pt x="2945" y="55925"/>
                    <a:pt x="2918" y="55952"/>
                    <a:pt x="2918" y="56005"/>
                  </a:cubicBezTo>
                  <a:cubicBezTo>
                    <a:pt x="2865" y="58012"/>
                    <a:pt x="1821" y="59806"/>
                    <a:pt x="81" y="60796"/>
                  </a:cubicBezTo>
                  <a:cubicBezTo>
                    <a:pt x="54" y="60823"/>
                    <a:pt x="28" y="60850"/>
                    <a:pt x="1" y="60903"/>
                  </a:cubicBezTo>
                  <a:cubicBezTo>
                    <a:pt x="1" y="60957"/>
                    <a:pt x="28" y="61010"/>
                    <a:pt x="54" y="61037"/>
                  </a:cubicBezTo>
                  <a:cubicBezTo>
                    <a:pt x="1794" y="62054"/>
                    <a:pt x="2865" y="63847"/>
                    <a:pt x="2918" y="65828"/>
                  </a:cubicBezTo>
                  <a:cubicBezTo>
                    <a:pt x="2918" y="65882"/>
                    <a:pt x="2945" y="65935"/>
                    <a:pt x="2999" y="65962"/>
                  </a:cubicBezTo>
                  <a:cubicBezTo>
                    <a:pt x="4952" y="66925"/>
                    <a:pt x="6157" y="68879"/>
                    <a:pt x="6157" y="71047"/>
                  </a:cubicBezTo>
                  <a:cubicBezTo>
                    <a:pt x="6157" y="73242"/>
                    <a:pt x="4952" y="75196"/>
                    <a:pt x="2999" y="76160"/>
                  </a:cubicBezTo>
                  <a:cubicBezTo>
                    <a:pt x="2945" y="76186"/>
                    <a:pt x="2918" y="76240"/>
                    <a:pt x="2918" y="76267"/>
                  </a:cubicBezTo>
                  <a:cubicBezTo>
                    <a:pt x="2865" y="78274"/>
                    <a:pt x="1821" y="80067"/>
                    <a:pt x="81" y="81084"/>
                  </a:cubicBezTo>
                  <a:cubicBezTo>
                    <a:pt x="1" y="81111"/>
                    <a:pt x="1" y="81191"/>
                    <a:pt x="28" y="81245"/>
                  </a:cubicBezTo>
                  <a:cubicBezTo>
                    <a:pt x="45" y="81296"/>
                    <a:pt x="83" y="81315"/>
                    <a:pt x="123" y="81315"/>
                  </a:cubicBezTo>
                  <a:cubicBezTo>
                    <a:pt x="145" y="81315"/>
                    <a:pt x="169" y="81308"/>
                    <a:pt x="188" y="81299"/>
                  </a:cubicBezTo>
                  <a:cubicBezTo>
                    <a:pt x="1981" y="80255"/>
                    <a:pt x="3106" y="78408"/>
                    <a:pt x="3159" y="76347"/>
                  </a:cubicBezTo>
                  <a:cubicBezTo>
                    <a:pt x="5167" y="75330"/>
                    <a:pt x="6398" y="73296"/>
                    <a:pt x="6398" y="71047"/>
                  </a:cubicBezTo>
                  <a:cubicBezTo>
                    <a:pt x="6398" y="68826"/>
                    <a:pt x="5167" y="66792"/>
                    <a:pt x="3159" y="65748"/>
                  </a:cubicBezTo>
                  <a:cubicBezTo>
                    <a:pt x="3106" y="63767"/>
                    <a:pt x="2062" y="61974"/>
                    <a:pt x="376" y="60930"/>
                  </a:cubicBezTo>
                  <a:cubicBezTo>
                    <a:pt x="2062" y="59859"/>
                    <a:pt x="3106" y="58093"/>
                    <a:pt x="3159" y="56085"/>
                  </a:cubicBezTo>
                  <a:cubicBezTo>
                    <a:pt x="5167" y="55068"/>
                    <a:pt x="6398" y="53034"/>
                    <a:pt x="6398" y="50786"/>
                  </a:cubicBezTo>
                  <a:cubicBezTo>
                    <a:pt x="6398" y="48537"/>
                    <a:pt x="5167" y="46530"/>
                    <a:pt x="3159" y="45486"/>
                  </a:cubicBezTo>
                  <a:cubicBezTo>
                    <a:pt x="3159" y="43586"/>
                    <a:pt x="2062" y="41739"/>
                    <a:pt x="376" y="40668"/>
                  </a:cubicBezTo>
                  <a:cubicBezTo>
                    <a:pt x="1901" y="39705"/>
                    <a:pt x="3293" y="37885"/>
                    <a:pt x="3186" y="35824"/>
                  </a:cubicBezTo>
                  <a:cubicBezTo>
                    <a:pt x="5167" y="34780"/>
                    <a:pt x="6398" y="32772"/>
                    <a:pt x="6398" y="30524"/>
                  </a:cubicBezTo>
                  <a:cubicBezTo>
                    <a:pt x="6398" y="28276"/>
                    <a:pt x="5167" y="26268"/>
                    <a:pt x="3159" y="25225"/>
                  </a:cubicBezTo>
                  <a:cubicBezTo>
                    <a:pt x="3079" y="23244"/>
                    <a:pt x="2035" y="21451"/>
                    <a:pt x="376" y="20407"/>
                  </a:cubicBezTo>
                  <a:cubicBezTo>
                    <a:pt x="2062" y="19336"/>
                    <a:pt x="3186" y="17436"/>
                    <a:pt x="3186" y="15616"/>
                  </a:cubicBezTo>
                  <a:cubicBezTo>
                    <a:pt x="3186" y="15589"/>
                    <a:pt x="3186" y="15589"/>
                    <a:pt x="3186" y="15562"/>
                  </a:cubicBezTo>
                  <a:cubicBezTo>
                    <a:pt x="5167" y="14518"/>
                    <a:pt x="6398" y="12511"/>
                    <a:pt x="6398" y="10263"/>
                  </a:cubicBezTo>
                  <a:cubicBezTo>
                    <a:pt x="6398" y="8014"/>
                    <a:pt x="5167" y="6007"/>
                    <a:pt x="3186" y="4963"/>
                  </a:cubicBezTo>
                  <a:cubicBezTo>
                    <a:pt x="3186" y="3036"/>
                    <a:pt x="1981" y="1055"/>
                    <a:pt x="188" y="11"/>
                  </a:cubicBezTo>
                  <a:cubicBezTo>
                    <a:pt x="174" y="4"/>
                    <a:pt x="158" y="1"/>
                    <a:pt x="1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5" name="Google Shape;1475;p60"/>
            <p:cNvSpPr/>
            <p:nvPr/>
          </p:nvSpPr>
          <p:spPr>
            <a:xfrm>
              <a:off x="224725" y="2845375"/>
              <a:ext cx="159950" cy="2032675"/>
            </a:xfrm>
            <a:custGeom>
              <a:rect b="b" l="l" r="r" t="t"/>
              <a:pathLst>
                <a:path extrusionOk="0" h="81307" w="6398">
                  <a:moveTo>
                    <a:pt x="126" y="1"/>
                  </a:moveTo>
                  <a:cubicBezTo>
                    <a:pt x="81" y="1"/>
                    <a:pt x="44" y="24"/>
                    <a:pt x="27" y="57"/>
                  </a:cubicBezTo>
                  <a:cubicBezTo>
                    <a:pt x="27" y="84"/>
                    <a:pt x="1" y="110"/>
                    <a:pt x="1" y="137"/>
                  </a:cubicBezTo>
                  <a:cubicBezTo>
                    <a:pt x="1" y="164"/>
                    <a:pt x="27" y="217"/>
                    <a:pt x="81" y="244"/>
                  </a:cubicBezTo>
                  <a:cubicBezTo>
                    <a:pt x="1821" y="1234"/>
                    <a:pt x="2972" y="3162"/>
                    <a:pt x="2918" y="5035"/>
                  </a:cubicBezTo>
                  <a:cubicBezTo>
                    <a:pt x="2945" y="5089"/>
                    <a:pt x="2945" y="5142"/>
                    <a:pt x="2998" y="5142"/>
                  </a:cubicBezTo>
                  <a:cubicBezTo>
                    <a:pt x="4952" y="6133"/>
                    <a:pt x="6157" y="8086"/>
                    <a:pt x="6157" y="10254"/>
                  </a:cubicBezTo>
                  <a:cubicBezTo>
                    <a:pt x="6157" y="12422"/>
                    <a:pt x="4952" y="14376"/>
                    <a:pt x="2998" y="15367"/>
                  </a:cubicBezTo>
                  <a:cubicBezTo>
                    <a:pt x="2945" y="15393"/>
                    <a:pt x="2918" y="15447"/>
                    <a:pt x="2918" y="15474"/>
                  </a:cubicBezTo>
                  <a:cubicBezTo>
                    <a:pt x="2972" y="17321"/>
                    <a:pt x="1848" y="19248"/>
                    <a:pt x="108" y="20265"/>
                  </a:cubicBezTo>
                  <a:cubicBezTo>
                    <a:pt x="54" y="20292"/>
                    <a:pt x="27" y="20318"/>
                    <a:pt x="27" y="20345"/>
                  </a:cubicBezTo>
                  <a:cubicBezTo>
                    <a:pt x="1" y="20425"/>
                    <a:pt x="27" y="20479"/>
                    <a:pt x="81" y="20506"/>
                  </a:cubicBezTo>
                  <a:cubicBezTo>
                    <a:pt x="1794" y="21496"/>
                    <a:pt x="2865" y="23289"/>
                    <a:pt x="2918" y="25297"/>
                  </a:cubicBezTo>
                  <a:cubicBezTo>
                    <a:pt x="2945" y="25350"/>
                    <a:pt x="2972" y="25404"/>
                    <a:pt x="2998" y="25404"/>
                  </a:cubicBezTo>
                  <a:cubicBezTo>
                    <a:pt x="4952" y="26394"/>
                    <a:pt x="6157" y="28348"/>
                    <a:pt x="6157" y="30516"/>
                  </a:cubicBezTo>
                  <a:cubicBezTo>
                    <a:pt x="6157" y="32684"/>
                    <a:pt x="4952" y="34665"/>
                    <a:pt x="2998" y="35628"/>
                  </a:cubicBezTo>
                  <a:cubicBezTo>
                    <a:pt x="2945" y="35655"/>
                    <a:pt x="2918" y="35709"/>
                    <a:pt x="2918" y="35762"/>
                  </a:cubicBezTo>
                  <a:cubicBezTo>
                    <a:pt x="3106" y="37823"/>
                    <a:pt x="1633" y="39643"/>
                    <a:pt x="108" y="40526"/>
                  </a:cubicBezTo>
                  <a:cubicBezTo>
                    <a:pt x="54" y="40553"/>
                    <a:pt x="27" y="40580"/>
                    <a:pt x="27" y="40633"/>
                  </a:cubicBezTo>
                  <a:cubicBezTo>
                    <a:pt x="1" y="40687"/>
                    <a:pt x="27" y="40741"/>
                    <a:pt x="81" y="40767"/>
                  </a:cubicBezTo>
                  <a:cubicBezTo>
                    <a:pt x="1821" y="41784"/>
                    <a:pt x="2918" y="43631"/>
                    <a:pt x="2918" y="45532"/>
                  </a:cubicBezTo>
                  <a:cubicBezTo>
                    <a:pt x="2918" y="45558"/>
                    <a:pt x="2918" y="45558"/>
                    <a:pt x="2918" y="45558"/>
                  </a:cubicBezTo>
                  <a:cubicBezTo>
                    <a:pt x="2918" y="45612"/>
                    <a:pt x="2945" y="45665"/>
                    <a:pt x="2998" y="45692"/>
                  </a:cubicBezTo>
                  <a:cubicBezTo>
                    <a:pt x="4952" y="46656"/>
                    <a:pt x="6157" y="48610"/>
                    <a:pt x="6157" y="50778"/>
                  </a:cubicBezTo>
                  <a:cubicBezTo>
                    <a:pt x="6157" y="52972"/>
                    <a:pt x="4952" y="54926"/>
                    <a:pt x="2998" y="55890"/>
                  </a:cubicBezTo>
                  <a:cubicBezTo>
                    <a:pt x="2945" y="55917"/>
                    <a:pt x="2918" y="55970"/>
                    <a:pt x="2918" y="55997"/>
                  </a:cubicBezTo>
                  <a:cubicBezTo>
                    <a:pt x="2891" y="58004"/>
                    <a:pt x="1821" y="59798"/>
                    <a:pt x="108" y="60815"/>
                  </a:cubicBezTo>
                  <a:cubicBezTo>
                    <a:pt x="54" y="60815"/>
                    <a:pt x="27" y="60841"/>
                    <a:pt x="27" y="60895"/>
                  </a:cubicBezTo>
                  <a:cubicBezTo>
                    <a:pt x="1" y="60949"/>
                    <a:pt x="27" y="61002"/>
                    <a:pt x="81" y="61029"/>
                  </a:cubicBezTo>
                  <a:cubicBezTo>
                    <a:pt x="1821" y="62046"/>
                    <a:pt x="2891" y="63839"/>
                    <a:pt x="2918" y="65847"/>
                  </a:cubicBezTo>
                  <a:cubicBezTo>
                    <a:pt x="2918" y="65873"/>
                    <a:pt x="2945" y="65927"/>
                    <a:pt x="2998" y="65954"/>
                  </a:cubicBezTo>
                  <a:cubicBezTo>
                    <a:pt x="4952" y="66917"/>
                    <a:pt x="6157" y="68871"/>
                    <a:pt x="6157" y="71066"/>
                  </a:cubicBezTo>
                  <a:cubicBezTo>
                    <a:pt x="6157" y="73234"/>
                    <a:pt x="4952" y="75188"/>
                    <a:pt x="2998" y="76151"/>
                  </a:cubicBezTo>
                  <a:cubicBezTo>
                    <a:pt x="2945" y="76178"/>
                    <a:pt x="2918" y="76232"/>
                    <a:pt x="2918" y="76285"/>
                  </a:cubicBezTo>
                  <a:cubicBezTo>
                    <a:pt x="2891" y="78266"/>
                    <a:pt x="1821" y="80059"/>
                    <a:pt x="81" y="81076"/>
                  </a:cubicBezTo>
                  <a:cubicBezTo>
                    <a:pt x="27" y="81103"/>
                    <a:pt x="1" y="81183"/>
                    <a:pt x="27" y="81237"/>
                  </a:cubicBezTo>
                  <a:cubicBezTo>
                    <a:pt x="61" y="81288"/>
                    <a:pt x="95" y="81306"/>
                    <a:pt x="136" y="81306"/>
                  </a:cubicBezTo>
                  <a:cubicBezTo>
                    <a:pt x="160" y="81306"/>
                    <a:pt x="185" y="81300"/>
                    <a:pt x="215" y="81290"/>
                  </a:cubicBezTo>
                  <a:cubicBezTo>
                    <a:pt x="2008" y="80247"/>
                    <a:pt x="3106" y="78400"/>
                    <a:pt x="3186" y="76366"/>
                  </a:cubicBezTo>
                  <a:cubicBezTo>
                    <a:pt x="5166" y="75322"/>
                    <a:pt x="6398" y="73288"/>
                    <a:pt x="6398" y="71066"/>
                  </a:cubicBezTo>
                  <a:cubicBezTo>
                    <a:pt x="6398" y="68818"/>
                    <a:pt x="5166" y="66783"/>
                    <a:pt x="3186" y="65766"/>
                  </a:cubicBezTo>
                  <a:cubicBezTo>
                    <a:pt x="3106" y="63759"/>
                    <a:pt x="2062" y="61992"/>
                    <a:pt x="375" y="60922"/>
                  </a:cubicBezTo>
                  <a:cubicBezTo>
                    <a:pt x="2062" y="59878"/>
                    <a:pt x="3106" y="58085"/>
                    <a:pt x="3186" y="56077"/>
                  </a:cubicBezTo>
                  <a:cubicBezTo>
                    <a:pt x="5166" y="55060"/>
                    <a:pt x="6398" y="53026"/>
                    <a:pt x="6398" y="50778"/>
                  </a:cubicBezTo>
                  <a:cubicBezTo>
                    <a:pt x="6398" y="48556"/>
                    <a:pt x="5166" y="46522"/>
                    <a:pt x="3186" y="45505"/>
                  </a:cubicBezTo>
                  <a:cubicBezTo>
                    <a:pt x="3159" y="43604"/>
                    <a:pt x="2088" y="41731"/>
                    <a:pt x="375" y="40660"/>
                  </a:cubicBezTo>
                  <a:cubicBezTo>
                    <a:pt x="1901" y="39697"/>
                    <a:pt x="3293" y="37877"/>
                    <a:pt x="3186" y="35816"/>
                  </a:cubicBezTo>
                  <a:cubicBezTo>
                    <a:pt x="5166" y="34799"/>
                    <a:pt x="6398" y="32764"/>
                    <a:pt x="6398" y="30516"/>
                  </a:cubicBezTo>
                  <a:cubicBezTo>
                    <a:pt x="6398" y="28268"/>
                    <a:pt x="5166" y="26260"/>
                    <a:pt x="3186" y="25216"/>
                  </a:cubicBezTo>
                  <a:cubicBezTo>
                    <a:pt x="3079" y="23236"/>
                    <a:pt x="2062" y="21442"/>
                    <a:pt x="375" y="20399"/>
                  </a:cubicBezTo>
                  <a:cubicBezTo>
                    <a:pt x="2088" y="19328"/>
                    <a:pt x="3186" y="17454"/>
                    <a:pt x="3186" y="15608"/>
                  </a:cubicBezTo>
                  <a:cubicBezTo>
                    <a:pt x="3186" y="15581"/>
                    <a:pt x="3186" y="15581"/>
                    <a:pt x="3186" y="15554"/>
                  </a:cubicBezTo>
                  <a:cubicBezTo>
                    <a:pt x="5166" y="14510"/>
                    <a:pt x="6398" y="12503"/>
                    <a:pt x="6398" y="10254"/>
                  </a:cubicBezTo>
                  <a:cubicBezTo>
                    <a:pt x="6398" y="8006"/>
                    <a:pt x="5166" y="5999"/>
                    <a:pt x="3186" y="4955"/>
                  </a:cubicBezTo>
                  <a:cubicBezTo>
                    <a:pt x="3186" y="3028"/>
                    <a:pt x="1981" y="1047"/>
                    <a:pt x="215" y="30"/>
                  </a:cubicBezTo>
                  <a:cubicBezTo>
                    <a:pt x="184" y="10"/>
                    <a:pt x="153" y="1"/>
                    <a:pt x="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6" name="Google Shape;1476;p60"/>
          <p:cNvSpPr/>
          <p:nvPr/>
        </p:nvSpPr>
        <p:spPr>
          <a:xfrm flipH="1">
            <a:off x="1017186" y="539150"/>
            <a:ext cx="6898904" cy="403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7" name="Google Shape;1477;p60"/>
          <p:cNvSpPr txBox="1"/>
          <p:nvPr/>
        </p:nvSpPr>
        <p:spPr>
          <a:xfrm>
            <a:off x="1227909" y="1293223"/>
            <a:ext cx="5472326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some unallocated cake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Run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Double Domination Protocol on the remain cake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 if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envy-free complete allocation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8" name="Google Shape;1478;p60"/>
          <p:cNvSpPr/>
          <p:nvPr/>
        </p:nvSpPr>
        <p:spPr>
          <a:xfrm>
            <a:off x="1227908" y="1058091"/>
            <a:ext cx="5401491" cy="45774"/>
          </a:xfrm>
          <a:prstGeom prst="rect">
            <a:avLst/>
          </a:prstGeom>
          <a:solidFill>
            <a:srgbClr val="0D1A20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9" name="Google Shape;1479;p60"/>
          <p:cNvSpPr txBox="1"/>
          <p:nvPr/>
        </p:nvSpPr>
        <p:spPr>
          <a:xfrm flipH="1">
            <a:off x="1463039" y="579526"/>
            <a:ext cx="4996543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chemeClr val="l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Algorithm (cont’) - Overall Protocol</a:t>
            </a:r>
            <a:endParaRPr b="1" i="0" sz="2200" u="none" cap="none" strike="noStrike">
              <a:solidFill>
                <a:schemeClr val="l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61"/>
          <p:cNvSpPr txBox="1"/>
          <p:nvPr>
            <p:ph type="title"/>
          </p:nvPr>
        </p:nvSpPr>
        <p:spPr>
          <a:xfrm>
            <a:off x="2469421" y="1964850"/>
            <a:ext cx="4205152" cy="121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sz="3200"/>
              <a:t>Conclusion</a:t>
            </a:r>
            <a:endParaRPr sz="3200"/>
          </a:p>
        </p:txBody>
      </p:sp>
      <p:sp>
        <p:nvSpPr>
          <p:cNvPr id="1485" name="Google Shape;1485;p61"/>
          <p:cNvSpPr txBox="1"/>
          <p:nvPr>
            <p:ph idx="2" type="title"/>
          </p:nvPr>
        </p:nvSpPr>
        <p:spPr>
          <a:xfrm>
            <a:off x="2019300" y="914400"/>
            <a:ext cx="5105400" cy="12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</a:pPr>
            <a:r>
              <a:rPr lang="en-US"/>
              <a:t>4</a:t>
            </a:r>
            <a:endParaRPr/>
          </a:p>
        </p:txBody>
      </p:sp>
      <p:sp>
        <p:nvSpPr>
          <p:cNvPr id="1486" name="Google Shape;1486;p61"/>
          <p:cNvSpPr/>
          <p:nvPr/>
        </p:nvSpPr>
        <p:spPr>
          <a:xfrm>
            <a:off x="3881688" y="3438625"/>
            <a:ext cx="1380619" cy="52850"/>
          </a:xfrm>
          <a:custGeom>
            <a:rect b="b" l="l" r="r" t="t"/>
            <a:pathLst>
              <a:path extrusionOk="0" h="670" w="17505">
                <a:moveTo>
                  <a:pt x="0" y="0"/>
                </a:moveTo>
                <a:lnTo>
                  <a:pt x="0" y="669"/>
                </a:lnTo>
                <a:lnTo>
                  <a:pt x="17505" y="669"/>
                </a:lnTo>
                <a:lnTo>
                  <a:pt x="1750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0" name="Shape 1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1" name="Google Shape;1491;p62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Founding</a:t>
            </a:r>
            <a:endParaRPr/>
          </a:p>
        </p:txBody>
      </p:sp>
      <p:sp>
        <p:nvSpPr>
          <p:cNvPr id="1492" name="Google Shape;1492;p62"/>
          <p:cNvSpPr/>
          <p:nvPr/>
        </p:nvSpPr>
        <p:spPr>
          <a:xfrm>
            <a:off x="1461626" y="1440310"/>
            <a:ext cx="596704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5750" lvl="1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Lemma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- Double Domination Lemma</a:t>
            </a:r>
            <a:endParaRPr/>
          </a:p>
          <a:p>
            <a: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- Core Protocol Lemma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- Single Domination Lemma</a:t>
            </a:r>
            <a:endParaRPr/>
          </a:p>
          <a:p>
            <a: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	- Permutation Lemma</a:t>
            </a:r>
            <a:endParaRPr/>
          </a:p>
          <a:p>
            <a:pPr indent="-285750" lvl="3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Comment on Envy-freeness &amp; Boundedness</a:t>
            </a:r>
            <a:endParaRPr/>
          </a:p>
          <a:p>
            <a:pPr indent="-285750" lvl="3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b="1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Strategic-proof claim</a:t>
            </a:r>
            <a:endParaRPr/>
          </a:p>
        </p:txBody>
      </p:sp>
      <p:sp>
        <p:nvSpPr>
          <p:cNvPr id="1493" name="Google Shape;1493;p62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4" name="Google Shape;1494;p62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63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Important Lemma - 1</a:t>
            </a:r>
            <a:endParaRPr/>
          </a:p>
        </p:txBody>
      </p:sp>
      <p:sp>
        <p:nvSpPr>
          <p:cNvPr id="1500" name="Google Shape;1500;p63"/>
          <p:cNvSpPr/>
          <p:nvPr/>
        </p:nvSpPr>
        <p:spPr>
          <a:xfrm>
            <a:off x="1469876" y="1320923"/>
            <a:ext cx="603144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1" name="Google Shape;1501;p63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2" name="Google Shape;1502;p63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3" name="Google Shape;1503;p63"/>
          <p:cNvSpPr txBox="1"/>
          <p:nvPr/>
        </p:nvSpPr>
        <p:spPr>
          <a:xfrm>
            <a:off x="3139122" y="1459114"/>
            <a:ext cx="269294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Double Domination Lemma</a:t>
            </a:r>
            <a:endParaRPr/>
          </a:p>
        </p:txBody>
      </p:sp>
      <p:sp>
        <p:nvSpPr>
          <p:cNvPr id="1504" name="Google Shape;1504;p63"/>
          <p:cNvSpPr txBox="1"/>
          <p:nvPr/>
        </p:nvSpPr>
        <p:spPr>
          <a:xfrm>
            <a:off x="2207640" y="1977409"/>
            <a:ext cx="455591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Suppose we have a bound protocol which take (i) and an unallocated piece as input, and output a partial envy -free allocation s.t. i dominate 2 other players, 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⇒"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Then we can extend this to 4 players envy-free bounded protocol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(Demostrated in Post Double Domination Protocol)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64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Important Lemma - 2</a:t>
            </a:r>
            <a:endParaRPr/>
          </a:p>
        </p:txBody>
      </p:sp>
      <p:sp>
        <p:nvSpPr>
          <p:cNvPr id="1510" name="Google Shape;1510;p64"/>
          <p:cNvSpPr/>
          <p:nvPr/>
        </p:nvSpPr>
        <p:spPr>
          <a:xfrm>
            <a:off x="1469876" y="1320923"/>
            <a:ext cx="603144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64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64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64"/>
          <p:cNvSpPr txBox="1"/>
          <p:nvPr/>
        </p:nvSpPr>
        <p:spPr>
          <a:xfrm>
            <a:off x="3420661" y="1444033"/>
            <a:ext cx="21298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Core Protocol Lemma</a:t>
            </a:r>
            <a:endParaRPr/>
          </a:p>
        </p:txBody>
      </p:sp>
      <p:sp>
        <p:nvSpPr>
          <p:cNvPr id="1514" name="Google Shape;1514;p64"/>
          <p:cNvSpPr txBox="1"/>
          <p:nvPr/>
        </p:nvSpPr>
        <p:spPr>
          <a:xfrm>
            <a:off x="2207639" y="2008208"/>
            <a:ext cx="455591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n=4, there exist a discrete and bounded protocol which returns partial envy-free allocation in which one player cuts the cake into 4 equally preferred pieces and the cutter as well as at least one player gets one of those complete pieces</a:t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(Demostrated in Core Protocol)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5"/>
          <p:cNvSpPr/>
          <p:nvPr/>
        </p:nvSpPr>
        <p:spPr>
          <a:xfrm>
            <a:off x="1469876" y="1320923"/>
            <a:ext cx="603144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0" name="Google Shape;1520;p65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1" name="Google Shape;1521;p65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2" name="Google Shape;1522;p65"/>
          <p:cNvSpPr txBox="1"/>
          <p:nvPr/>
        </p:nvSpPr>
        <p:spPr>
          <a:xfrm>
            <a:off x="2784765" y="1459114"/>
            <a:ext cx="328352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Single-Domination Protocol Lemma</a:t>
            </a:r>
            <a:endParaRPr/>
          </a:p>
        </p:txBody>
      </p:sp>
      <p:sp>
        <p:nvSpPr>
          <p:cNvPr id="1523" name="Google Shape;1523;p65"/>
          <p:cNvSpPr txBox="1"/>
          <p:nvPr/>
        </p:nvSpPr>
        <p:spPr>
          <a:xfrm>
            <a:off x="2207640" y="2001409"/>
            <a:ext cx="455591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n = 4, there exists a discrete and bounded protocol which returns an envy-free partial allocation in which one player dominates another player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(Served as a key building block for Overall Protocol, this help permutation protocol achieve domination)</a:t>
            </a:r>
            <a:endParaRPr/>
          </a:p>
        </p:txBody>
      </p:sp>
      <p:sp>
        <p:nvSpPr>
          <p:cNvPr id="1524" name="Google Shape;1524;p65"/>
          <p:cNvSpPr txBox="1"/>
          <p:nvPr/>
        </p:nvSpPr>
        <p:spPr>
          <a:xfrm>
            <a:off x="814495" y="54490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Hammersmith One"/>
              <a:buNone/>
            </a:pPr>
            <a:r>
              <a:rPr b="1" i="0" lang="en-US" sz="3200" u="none" cap="none" strike="noStrike">
                <a:solidFill>
                  <a:schemeClr val="accent2"/>
                </a:solidFill>
                <a:latin typeface="Hammersmith One"/>
                <a:ea typeface="Hammersmith One"/>
                <a:cs typeface="Hammersmith One"/>
                <a:sym typeface="Hammersmith One"/>
              </a:rPr>
              <a:t>Important Lemma - 3</a:t>
            </a:r>
            <a:endParaRPr b="1" i="0" sz="3000" u="none" cap="none" strike="noStrike">
              <a:solidFill>
                <a:schemeClr val="accent2"/>
              </a:solidFill>
              <a:latin typeface="Hammersmith One"/>
              <a:ea typeface="Hammersmith One"/>
              <a:cs typeface="Hammersmith One"/>
              <a:sym typeface="Hammersmith On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66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Important Lemma - 4</a:t>
            </a:r>
            <a:endParaRPr/>
          </a:p>
        </p:txBody>
      </p:sp>
      <p:sp>
        <p:nvSpPr>
          <p:cNvPr id="1530" name="Google Shape;1530;p66"/>
          <p:cNvSpPr/>
          <p:nvPr/>
        </p:nvSpPr>
        <p:spPr>
          <a:xfrm>
            <a:off x="1469876" y="1320923"/>
            <a:ext cx="603144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66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66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3" name="Google Shape;1533;p66"/>
          <p:cNvSpPr txBox="1"/>
          <p:nvPr/>
        </p:nvSpPr>
        <p:spPr>
          <a:xfrm>
            <a:off x="3420661" y="1444033"/>
            <a:ext cx="212986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Permutation Lemma</a:t>
            </a:r>
            <a:endParaRPr/>
          </a:p>
        </p:txBody>
      </p:sp>
      <p:sp>
        <p:nvSpPr>
          <p:cNvPr id="1534" name="Google Shape;1534;p66"/>
          <p:cNvSpPr txBox="1"/>
          <p:nvPr/>
        </p:nvSpPr>
        <p:spPr>
          <a:xfrm>
            <a:off x="2207639" y="2008208"/>
            <a:ext cx="4555911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There exist a discrete and bounded protocol for 4 players that return a partial envy-free allocation in which one player dominates two other players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(Demostrated in Permutation Protocol)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"/>
          <p:cNvSpPr txBox="1"/>
          <p:nvPr/>
        </p:nvSpPr>
        <p:spPr>
          <a:xfrm>
            <a:off x="2200113" y="1986974"/>
            <a:ext cx="4957355" cy="1169551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protocol will have a total of 4 stages: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0: Player 3 equally trim 3 pieces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1: Player 1 &amp; 2 trim their most preferred piece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2: Player 1 &amp; 2 trim their most preferred reminder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3: Player 1 &amp; 2 exchange their holding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8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67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Comment </a:t>
            </a:r>
            <a:endParaRPr/>
          </a:p>
        </p:txBody>
      </p:sp>
      <p:sp>
        <p:nvSpPr>
          <p:cNvPr id="1540" name="Google Shape;1540;p67"/>
          <p:cNvSpPr/>
          <p:nvPr/>
        </p:nvSpPr>
        <p:spPr>
          <a:xfrm>
            <a:off x="1469876" y="1320922"/>
            <a:ext cx="6031440" cy="325747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1" name="Google Shape;1541;p67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2" name="Google Shape;1542;p67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3" name="Google Shape;1543;p67"/>
          <p:cNvSpPr txBox="1"/>
          <p:nvPr/>
        </p:nvSpPr>
        <p:spPr>
          <a:xfrm>
            <a:off x="1780474" y="1503107"/>
            <a:ext cx="5190688" cy="28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to achieve Envy-Freeness: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run the core protocol for 5 iterations then run permutation protocol for each players so that he will have double domination.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Do it for 4 player then we run the Post Double Domination Protocol to return an envy-free complete allocation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How to achieve boundedness: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Core Protocol: Max. 10 cut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Post Double Domination Protocol: Max. 3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Max. number of cut: 10*5(iteration)*4(players)+3=203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68"/>
          <p:cNvSpPr txBox="1"/>
          <p:nvPr>
            <p:ph type="title"/>
          </p:nvPr>
        </p:nvSpPr>
        <p:spPr>
          <a:xfrm>
            <a:off x="713250" y="523025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3200"/>
              <a:t>Strategic-Proof </a:t>
            </a:r>
            <a:endParaRPr/>
          </a:p>
        </p:txBody>
      </p:sp>
      <p:sp>
        <p:nvSpPr>
          <p:cNvPr id="1549" name="Google Shape;1549;p68"/>
          <p:cNvSpPr/>
          <p:nvPr/>
        </p:nvSpPr>
        <p:spPr>
          <a:xfrm>
            <a:off x="1469876" y="1320923"/>
            <a:ext cx="6031440" cy="283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0" name="Google Shape;1550;p68"/>
          <p:cNvSpPr/>
          <p:nvPr/>
        </p:nvSpPr>
        <p:spPr>
          <a:xfrm flipH="1" rot="-996204">
            <a:off x="-1349341" y="-1065413"/>
            <a:ext cx="3403937" cy="3389824"/>
          </a:xfrm>
          <a:custGeom>
            <a:rect b="b" l="l" r="r" t="t"/>
            <a:pathLst>
              <a:path extrusionOk="0" h="48035" w="48235">
                <a:moveTo>
                  <a:pt x="3770" y="17379"/>
                </a:moveTo>
                <a:cubicBezTo>
                  <a:pt x="7573" y="20948"/>
                  <a:pt x="10108" y="20948"/>
                  <a:pt x="20515" y="21349"/>
                </a:cubicBezTo>
                <a:cubicBezTo>
                  <a:pt x="30956" y="21782"/>
                  <a:pt x="19314" y="35525"/>
                  <a:pt x="27520" y="41797"/>
                </a:cubicBezTo>
                <a:cubicBezTo>
                  <a:pt x="35726" y="48034"/>
                  <a:pt x="48235" y="37827"/>
                  <a:pt x="48235" y="26986"/>
                </a:cubicBezTo>
                <a:cubicBezTo>
                  <a:pt x="48235" y="16145"/>
                  <a:pt x="35026" y="0"/>
                  <a:pt x="18080" y="867"/>
                </a:cubicBezTo>
                <a:cubicBezTo>
                  <a:pt x="1135" y="1768"/>
                  <a:pt x="1" y="13843"/>
                  <a:pt x="3770" y="1737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1" name="Google Shape;1551;p68"/>
          <p:cNvSpPr/>
          <p:nvPr/>
        </p:nvSpPr>
        <p:spPr>
          <a:xfrm rot="-7977683">
            <a:off x="7868176" y="3688383"/>
            <a:ext cx="1554661" cy="1491741"/>
          </a:xfrm>
          <a:custGeom>
            <a:rect b="b" l="l" r="r" t="t"/>
            <a:pathLst>
              <a:path extrusionOk="0" h="19749" w="20582">
                <a:moveTo>
                  <a:pt x="15178" y="401"/>
                </a:moveTo>
                <a:cubicBezTo>
                  <a:pt x="11542" y="1"/>
                  <a:pt x="4470" y="1235"/>
                  <a:pt x="2235" y="7773"/>
                </a:cubicBezTo>
                <a:cubicBezTo>
                  <a:pt x="0" y="14311"/>
                  <a:pt x="7939" y="17947"/>
                  <a:pt x="11675" y="18848"/>
                </a:cubicBezTo>
                <a:cubicBezTo>
                  <a:pt x="15445" y="19748"/>
                  <a:pt x="20315" y="19448"/>
                  <a:pt x="20448" y="13477"/>
                </a:cubicBezTo>
                <a:cubicBezTo>
                  <a:pt x="20582" y="7506"/>
                  <a:pt x="18780" y="835"/>
                  <a:pt x="15178" y="4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2" name="Google Shape;1552;p68"/>
          <p:cNvSpPr txBox="1"/>
          <p:nvPr/>
        </p:nvSpPr>
        <p:spPr>
          <a:xfrm>
            <a:off x="2207639" y="1440633"/>
            <a:ext cx="4781446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Claim: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sng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 a partial allocation as a result of the core protocol in which players make trims, a re-allocation can be done in which some agent other than (1) gets the significant piece and each player gets a piece of value corresponding to his original trims but in which he may lose out on the additional bonus due to the 2</a:t>
            </a:r>
            <a:r>
              <a:rPr b="0" baseline="3000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14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rightmost trims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69"/>
          <p:cNvSpPr txBox="1"/>
          <p:nvPr>
            <p:ph type="title"/>
          </p:nvPr>
        </p:nvSpPr>
        <p:spPr>
          <a:xfrm>
            <a:off x="713225" y="528150"/>
            <a:ext cx="7717500" cy="54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Sources</a:t>
            </a:r>
            <a:endParaRPr/>
          </a:p>
        </p:txBody>
      </p:sp>
      <p:sp>
        <p:nvSpPr>
          <p:cNvPr id="1558" name="Google Shape;1558;p69"/>
          <p:cNvSpPr txBox="1"/>
          <p:nvPr>
            <p:ph idx="1" type="subTitle"/>
          </p:nvPr>
        </p:nvSpPr>
        <p:spPr>
          <a:xfrm>
            <a:off x="713225" y="1168075"/>
            <a:ext cx="6264300" cy="3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>
                <a:solidFill>
                  <a:schemeClr val="hlink"/>
                </a:solidFill>
              </a:rPr>
              <a:t>This material is mainly based on the result from the paper 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hlink"/>
                </a:solidFill>
              </a:rPr>
              <a:t>[A Discrete and Bounded Envy-free Cake Cutting Prtocol for Four Agents]</a:t>
            </a:r>
            <a:r>
              <a:rPr lang="en-US">
                <a:solidFill>
                  <a:schemeClr val="hlink"/>
                </a:solidFill>
              </a:rPr>
              <a:t> by Haris Aziz, Simon Mackenzie (2016)</a:t>
            </a:r>
            <a:endParaRPr/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hlink"/>
              </a:solidFill>
            </a:endParaRPr>
          </a:p>
          <a:p>
            <a:pPr indent="0" lvl="0" marL="127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n-US">
                <a:solidFill>
                  <a:schemeClr val="hlink"/>
                </a:solidFill>
              </a:rPr>
              <a:t>Citation:</a:t>
            </a:r>
            <a:endParaRPr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>
                <a:solidFill>
                  <a:schemeClr val="hlink"/>
                </a:solidFill>
              </a:rPr>
              <a:t>[1]: </a:t>
            </a:r>
            <a:r>
              <a:rPr lang="en-US"/>
              <a:t>F. E. Su. Rental harmony: Sperner’s lemma in fair division. American Mathematical Monthly, 10:930–942., 1999.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8"/>
          <p:cNvSpPr/>
          <p:nvPr/>
        </p:nvSpPr>
        <p:spPr>
          <a:xfrm>
            <a:off x="1188720" y="1193619"/>
            <a:ext cx="6707700" cy="13782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8"/>
          <p:cNvSpPr/>
          <p:nvPr/>
        </p:nvSpPr>
        <p:spPr>
          <a:xfrm>
            <a:off x="3115491" y="714104"/>
            <a:ext cx="45600" cy="2218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8"/>
          <p:cNvSpPr/>
          <p:nvPr/>
        </p:nvSpPr>
        <p:spPr>
          <a:xfrm>
            <a:off x="5756365" y="714104"/>
            <a:ext cx="45600" cy="2218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8"/>
          <p:cNvSpPr txBox="1"/>
          <p:nvPr/>
        </p:nvSpPr>
        <p:spPr>
          <a:xfrm>
            <a:off x="2093322" y="3051265"/>
            <a:ext cx="4957500" cy="52320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3 trim the cake into 3 equal piece base on his valuation</a:t>
            </a:r>
            <a:endParaRPr/>
          </a:p>
        </p:txBody>
      </p:sp>
      <p:sp>
        <p:nvSpPr>
          <p:cNvPr id="392" name="Google Shape;392;p8"/>
          <p:cNvSpPr/>
          <p:nvPr/>
        </p:nvSpPr>
        <p:spPr>
          <a:xfrm>
            <a:off x="3934095" y="593852"/>
            <a:ext cx="1275900" cy="442800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0: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62cec8397e_0_264"/>
          <p:cNvSpPr/>
          <p:nvPr/>
        </p:nvSpPr>
        <p:spPr>
          <a:xfrm>
            <a:off x="1418409" y="1271180"/>
            <a:ext cx="1757100" cy="10125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g262cec8397e_0_264"/>
          <p:cNvSpPr/>
          <p:nvPr/>
        </p:nvSpPr>
        <p:spPr>
          <a:xfrm>
            <a:off x="3327762" y="1271180"/>
            <a:ext cx="2488500" cy="10125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62cec8397e_0_264"/>
          <p:cNvSpPr/>
          <p:nvPr/>
        </p:nvSpPr>
        <p:spPr>
          <a:xfrm>
            <a:off x="5953396" y="1271180"/>
            <a:ext cx="2048700" cy="1012500"/>
          </a:xfrm>
          <a:prstGeom prst="roundRect">
            <a:avLst>
              <a:gd fmla="val 16667" name="adj"/>
            </a:avLst>
          </a:prstGeom>
          <a:solidFill>
            <a:srgbClr val="F8FED2"/>
          </a:solidFill>
          <a:ln cap="flat" cmpd="sng" w="25400">
            <a:solidFill>
              <a:srgbClr val="4E474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62cec8397e_0_264"/>
          <p:cNvSpPr/>
          <p:nvPr/>
        </p:nvSpPr>
        <p:spPr>
          <a:xfrm>
            <a:off x="3934095" y="593852"/>
            <a:ext cx="1275900" cy="442800"/>
          </a:xfrm>
          <a:prstGeom prst="roundRect">
            <a:avLst>
              <a:gd fmla="val 16667" name="adj"/>
            </a:avLst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Stage 1:</a:t>
            </a:r>
            <a:endParaRPr/>
          </a:p>
        </p:txBody>
      </p:sp>
      <p:sp>
        <p:nvSpPr>
          <p:cNvPr id="401" name="Google Shape;401;g262cec8397e_0_264"/>
          <p:cNvSpPr txBox="1"/>
          <p:nvPr/>
        </p:nvSpPr>
        <p:spPr>
          <a:xfrm>
            <a:off x="2093319" y="3319870"/>
            <a:ext cx="4957500" cy="738900"/>
          </a:xfrm>
          <a:prstGeom prst="rect">
            <a:avLst/>
          </a:prstGeom>
          <a:solidFill>
            <a:srgbClr val="BBDBE9"/>
          </a:solidFill>
          <a:ln cap="flat" cmpd="sng" w="9525">
            <a:solidFill>
              <a:srgbClr val="0D1A2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Player 1 &amp; 2 place a knife on their most preferred piece so that the cake they choose will have a trimmed piece equal to their second most preferred piece and a remainder β</a:t>
            </a:r>
            <a:r>
              <a:rPr b="0" baseline="-2500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legant Education Pack for Students by Slidesgo">
  <a:themeElements>
    <a:clrScheme name="Simple Light">
      <a:dk1>
        <a:srgbClr val="FFFFFF"/>
      </a:dk1>
      <a:lt1>
        <a:srgbClr val="DEEBF1"/>
      </a:lt1>
      <a:dk2>
        <a:srgbClr val="91C4DB"/>
      </a:dk2>
      <a:lt2>
        <a:srgbClr val="FFFFFF"/>
      </a:lt2>
      <a:accent1>
        <a:srgbClr val="B9AAB5"/>
      </a:accent1>
      <a:accent2>
        <a:srgbClr val="40474B"/>
      </a:accent2>
      <a:accent3>
        <a:srgbClr val="91C4DB"/>
      </a:accent3>
      <a:accent4>
        <a:srgbClr val="DEEBF1"/>
      </a:accent4>
      <a:accent5>
        <a:srgbClr val="B9AAB5"/>
      </a:accent5>
      <a:accent6>
        <a:srgbClr val="FFFFFF"/>
      </a:accent6>
      <a:hlink>
        <a:srgbClr val="4047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