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47069-5B14-4CCD-9170-A22053E6B158}"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22BC1-3D30-4D59-B3EC-8C3D9A8AB0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0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7069-5B14-4CCD-9170-A22053E6B158}"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263080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7069-5B14-4CCD-9170-A22053E6B158}"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159365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47069-5B14-4CCD-9170-A22053E6B158}"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180599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47069-5B14-4CCD-9170-A22053E6B158}"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722BC1-3D30-4D59-B3EC-8C3D9A8AB0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05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47069-5B14-4CCD-9170-A22053E6B158}"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201399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47069-5B14-4CCD-9170-A22053E6B158}"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272321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47069-5B14-4CCD-9170-A22053E6B158}"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416188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347069-5B14-4CCD-9170-A22053E6B158}" type="datetimeFigureOut">
              <a:rPr lang="en-IN" smtClean="0"/>
              <a:t>13-05-2023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171831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347069-5B14-4CCD-9170-A22053E6B158}" type="datetimeFigureOut">
              <a:rPr lang="en-IN" smtClean="0"/>
              <a:t>13-05-2023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722BC1-3D30-4D59-B3EC-8C3D9A8AB030}" type="slidenum">
              <a:rPr lang="en-IN" smtClean="0"/>
              <a:t>‹#›</a:t>
            </a:fld>
            <a:endParaRPr lang="en-IN"/>
          </a:p>
        </p:txBody>
      </p:sp>
    </p:spTree>
    <p:extLst>
      <p:ext uri="{BB962C8B-B14F-4D97-AF65-F5344CB8AC3E}">
        <p14:creationId xmlns:p14="http://schemas.microsoft.com/office/powerpoint/2010/main" val="19773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47069-5B14-4CCD-9170-A22053E6B158}"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722BC1-3D30-4D59-B3EC-8C3D9A8AB030}" type="slidenum">
              <a:rPr lang="en-IN" smtClean="0"/>
              <a:t>‹#›</a:t>
            </a:fld>
            <a:endParaRPr lang="en-IN"/>
          </a:p>
        </p:txBody>
      </p:sp>
    </p:spTree>
    <p:extLst>
      <p:ext uri="{BB962C8B-B14F-4D97-AF65-F5344CB8AC3E}">
        <p14:creationId xmlns:p14="http://schemas.microsoft.com/office/powerpoint/2010/main" val="76700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347069-5B14-4CCD-9170-A22053E6B158}" type="datetimeFigureOut">
              <a:rPr lang="en-IN" smtClean="0"/>
              <a:t>13-05-2023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722BC1-3D30-4D59-B3EC-8C3D9A8AB03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18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C8977-3713-24A9-C550-27BF38395EE6}"/>
              </a:ext>
            </a:extLst>
          </p:cNvPr>
          <p:cNvSpPr>
            <a:spLocks noGrp="1"/>
          </p:cNvSpPr>
          <p:nvPr>
            <p:ph type="ctrTitle"/>
          </p:nvPr>
        </p:nvSpPr>
        <p:spPr>
          <a:xfrm>
            <a:off x="1097280" y="758952"/>
            <a:ext cx="6031489" cy="3566160"/>
          </a:xfrm>
        </p:spPr>
        <p:txBody>
          <a:bodyPr/>
          <a:lstStyle/>
          <a:p>
            <a:r>
              <a:rPr lang="en-US" sz="6000" dirty="0"/>
              <a:t>LP-5 Mini Project</a:t>
            </a:r>
            <a:r>
              <a:rPr lang="en-US" dirty="0"/>
              <a:t/>
            </a:r>
            <a:br>
              <a:rPr lang="en-US" dirty="0"/>
            </a:br>
            <a:r>
              <a:rPr lang="en-US" sz="6600" b="1" dirty="0" smtClean="0"/>
              <a:t>Multiplayer Chess</a:t>
            </a:r>
            <a:endParaRPr lang="en-IN" sz="6600" b="1" dirty="0"/>
          </a:p>
        </p:txBody>
      </p:sp>
      <p:sp>
        <p:nvSpPr>
          <p:cNvPr id="3" name="Subtitle 2">
            <a:extLst>
              <a:ext uri="{FF2B5EF4-FFF2-40B4-BE49-F238E27FC236}">
                <a16:creationId xmlns:a16="http://schemas.microsoft.com/office/drawing/2014/main" xmlns="" id="{D8FF047F-AC27-D009-DEE6-C0B68F8518B2}"/>
              </a:ext>
            </a:extLst>
          </p:cNvPr>
          <p:cNvSpPr>
            <a:spLocks noGrp="1"/>
          </p:cNvSpPr>
          <p:nvPr>
            <p:ph type="subTitle" idx="1"/>
          </p:nvPr>
        </p:nvSpPr>
        <p:spPr>
          <a:xfrm>
            <a:off x="1100051" y="4455619"/>
            <a:ext cx="10058400" cy="1519053"/>
          </a:xfrm>
        </p:spPr>
        <p:txBody>
          <a:bodyPr>
            <a:normAutofit fontScale="85000" lnSpcReduction="20000"/>
          </a:bodyPr>
          <a:lstStyle/>
          <a:p>
            <a:r>
              <a:rPr lang="en-US" sz="1400" dirty="0" err="1"/>
              <a:t>Rohit</a:t>
            </a:r>
            <a:r>
              <a:rPr lang="en-US" sz="1400" dirty="0"/>
              <a:t> </a:t>
            </a:r>
            <a:r>
              <a:rPr lang="en-US" sz="1400" dirty="0" err="1"/>
              <a:t>pendse</a:t>
            </a:r>
            <a:r>
              <a:rPr lang="en-US" sz="1400" dirty="0"/>
              <a:t>          </a:t>
            </a:r>
            <a:r>
              <a:rPr lang="en-US" sz="1400" dirty="0" smtClean="0"/>
              <a:t> 43356   </a:t>
            </a:r>
            <a:endParaRPr lang="en-IN" sz="1400" dirty="0"/>
          </a:p>
          <a:p>
            <a:r>
              <a:rPr lang="en-US" sz="1400" dirty="0" err="1" smtClean="0"/>
              <a:t>Harshal</a:t>
            </a:r>
            <a:r>
              <a:rPr lang="en-US" sz="1400" dirty="0" smtClean="0"/>
              <a:t> </a:t>
            </a:r>
            <a:r>
              <a:rPr lang="en-US" sz="1400" dirty="0"/>
              <a:t>Rajput 	 </a:t>
            </a:r>
            <a:r>
              <a:rPr lang="en-US" sz="1400" dirty="0" smtClean="0"/>
              <a:t>43361</a:t>
            </a:r>
            <a:endParaRPr lang="en-IN" sz="1400" dirty="0"/>
          </a:p>
          <a:p>
            <a:r>
              <a:rPr lang="en-US" sz="1400" dirty="0" err="1" smtClean="0"/>
              <a:t>Nisha</a:t>
            </a:r>
            <a:r>
              <a:rPr lang="en-US" sz="1400" dirty="0" smtClean="0"/>
              <a:t> </a:t>
            </a:r>
            <a:r>
              <a:rPr lang="en-US" sz="1400" dirty="0" err="1"/>
              <a:t>Rudrwar</a:t>
            </a:r>
            <a:r>
              <a:rPr lang="en-US" sz="1400" dirty="0"/>
              <a:t>	 </a:t>
            </a:r>
            <a:r>
              <a:rPr lang="en-US" sz="1400" dirty="0" smtClean="0"/>
              <a:t>43364</a:t>
            </a:r>
            <a:endParaRPr lang="en-IN" sz="1400" dirty="0"/>
          </a:p>
          <a:p>
            <a:r>
              <a:rPr lang="en-US" sz="1400" dirty="0" err="1" smtClean="0"/>
              <a:t>Bhavana</a:t>
            </a:r>
            <a:r>
              <a:rPr lang="en-US" sz="1400" dirty="0" smtClean="0"/>
              <a:t> </a:t>
            </a:r>
            <a:r>
              <a:rPr lang="en-US" sz="1400" dirty="0" err="1"/>
              <a:t>Sanap</a:t>
            </a:r>
            <a:r>
              <a:rPr lang="en-US" sz="1400" dirty="0"/>
              <a:t>        </a:t>
            </a:r>
            <a:r>
              <a:rPr lang="en-US" sz="1400" dirty="0" smtClean="0"/>
              <a:t>43365</a:t>
            </a:r>
            <a:endParaRPr lang="en-IN" sz="1400" dirty="0" smtClean="0"/>
          </a:p>
          <a:p>
            <a:r>
              <a:rPr lang="en-US" sz="1400" dirty="0" err="1" smtClean="0"/>
              <a:t>Satyajeet</a:t>
            </a:r>
            <a:r>
              <a:rPr lang="en-US" sz="1400" dirty="0" smtClean="0"/>
              <a:t> </a:t>
            </a:r>
            <a:r>
              <a:rPr lang="en-US" sz="1400" dirty="0" err="1" smtClean="0"/>
              <a:t>Sankpal</a:t>
            </a:r>
            <a:r>
              <a:rPr lang="en-US" sz="1400" dirty="0" smtClean="0"/>
              <a:t>    43366</a:t>
            </a:r>
            <a:endParaRPr lang="en-IN" sz="1400" dirty="0" smtClean="0"/>
          </a:p>
          <a:p>
            <a:endParaRPr lang="en-IN" sz="1400" dirty="0"/>
          </a:p>
        </p:txBody>
      </p:sp>
      <p:pic>
        <p:nvPicPr>
          <p:cNvPr id="1028" name="Picture 4" descr="Dice Images - Free Download on Freepik">
            <a:extLst>
              <a:ext uri="{FF2B5EF4-FFF2-40B4-BE49-F238E27FC236}">
                <a16:creationId xmlns:a16="http://schemas.microsoft.com/office/drawing/2014/main" xmlns="" id="{8C64C88E-7820-8916-0334-D0AACB34B2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8770" y="522005"/>
            <a:ext cx="3818434" cy="381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21919-C37D-1294-BAA1-151AD12FB05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72CD55DB-26DB-0203-2598-8472489F3D3A}"/>
              </a:ext>
            </a:extLst>
          </p:cNvPr>
          <p:cNvSpPr>
            <a:spLocks noGrp="1"/>
          </p:cNvSpPr>
          <p:nvPr>
            <p:ph idx="1"/>
          </p:nvPr>
        </p:nvSpPr>
        <p:spPr/>
        <p:txBody>
          <a:bodyPr>
            <a:normAutofit fontScale="92500" lnSpcReduction="10000"/>
          </a:bodyPr>
          <a:lstStyle/>
          <a:p>
            <a:pPr>
              <a:buFont typeface="Wingdings" pitchFamily="2" charset="2"/>
              <a:buChar char="§"/>
            </a:pPr>
            <a:r>
              <a:rPr lang="en-US" dirty="0"/>
              <a:t>Distributed systems have transformed the way software applications are designed, developed, and deployed. One such application is multiplayer games, which enable players to compete against each other over a network. In this project , we present the development of a multiplayer chess game using the Swing user interface toolkit and Remote Method Invocation (RMI). </a:t>
            </a:r>
            <a:endParaRPr lang="en-US" dirty="0" smtClean="0"/>
          </a:p>
          <a:p>
            <a:pPr>
              <a:buFont typeface="Wingdings" pitchFamily="2" charset="2"/>
              <a:buChar char="§"/>
            </a:pPr>
            <a:r>
              <a:rPr lang="en-US" dirty="0" smtClean="0"/>
              <a:t>The </a:t>
            </a:r>
            <a:r>
              <a:rPr lang="en-US" dirty="0"/>
              <a:t>game is designed to allow multiple players to play against each </a:t>
            </a:r>
            <a:r>
              <a:rPr lang="en-US" dirty="0" smtClean="0"/>
              <a:t>other, </a:t>
            </a:r>
            <a:r>
              <a:rPr lang="en-US" dirty="0"/>
              <a:t>with the server managing the game state and the clients providing the user interface for players to interact with the game. It covers the architecture, design, and implementation of the game, including the use of the Model-View-Controller (MVC) design pattern. We also discuss the challenges faced during the development process and the solutions implemented to overcome them. The end product is a fully functional, interactive, and engaging chess game that can be played by multiple players over a network. </a:t>
            </a:r>
            <a:endParaRPr lang="en-IN" dirty="0"/>
          </a:p>
          <a:p>
            <a:pPr>
              <a:buFont typeface="Wingdings" pitchFamily="2" charset="2"/>
              <a:buChar char="§"/>
            </a:pPr>
            <a:r>
              <a:rPr lang="en-US" dirty="0"/>
              <a:t>Chess is a two-person game in which each player controls 16 pieces across a checkerboard in an effort to checkmate the king of the other player. Chess is implemented in our project with a graphical user interface. The chess game adheres to the fundamental chess principles, and each chess piece can only move in accordance with movements that are legitimate for that piece.</a:t>
            </a:r>
            <a:endParaRPr lang="en-IN" dirty="0"/>
          </a:p>
          <a:p>
            <a:endParaRPr lang="en-IN" dirty="0"/>
          </a:p>
        </p:txBody>
      </p:sp>
    </p:spTree>
    <p:extLst>
      <p:ext uri="{BB962C8B-B14F-4D97-AF65-F5344CB8AC3E}">
        <p14:creationId xmlns:p14="http://schemas.microsoft.com/office/powerpoint/2010/main" val="27648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4AADC1-3260-9B8C-3A9F-D09FF0908893}"/>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xmlns="" id="{CA71E89B-6729-7152-FB83-DE1411A8CF1F}"/>
              </a:ext>
            </a:extLst>
          </p:cNvPr>
          <p:cNvSpPr>
            <a:spLocks noGrp="1"/>
          </p:cNvSpPr>
          <p:nvPr>
            <p:ph idx="1"/>
          </p:nvPr>
        </p:nvSpPr>
        <p:spPr>
          <a:xfrm>
            <a:off x="1085557" y="1857457"/>
            <a:ext cx="10058400" cy="4023360"/>
          </a:xfrm>
        </p:spPr>
        <p:txBody>
          <a:bodyPr/>
          <a:lstStyle/>
          <a:p>
            <a:pPr marL="0" indent="0">
              <a:buNone/>
            </a:pPr>
            <a:r>
              <a:rPr lang="en-US" dirty="0" smtClean="0"/>
              <a:t>This </a:t>
            </a:r>
            <a:r>
              <a:rPr lang="en-US" dirty="0"/>
              <a:t>multiplayer Chess game uses DS concepts and developed using java programming. There is a game architecture, threaded server, java swing for </a:t>
            </a:r>
            <a:r>
              <a:rPr lang="en-US" dirty="0" smtClean="0"/>
              <a:t>GUI </a:t>
            </a:r>
            <a:r>
              <a:rPr lang="en-US" dirty="0"/>
              <a:t>elements.</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51285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A69C9-DAD5-F2B8-CF82-5F23E0D3F1AD}"/>
              </a:ext>
            </a:extLst>
          </p:cNvPr>
          <p:cNvSpPr>
            <a:spLocks noGrp="1"/>
          </p:cNvSpPr>
          <p:nvPr>
            <p:ph type="title"/>
          </p:nvPr>
        </p:nvSpPr>
        <p:spPr/>
        <p:txBody>
          <a:bodyPr/>
          <a:lstStyle/>
          <a:p>
            <a:r>
              <a:rPr lang="en-US" dirty="0"/>
              <a:t>System Architecture</a:t>
            </a:r>
            <a:endParaRPr lang="en-IN" dirty="0"/>
          </a:p>
        </p:txBody>
      </p:sp>
      <p:sp>
        <p:nvSpPr>
          <p:cNvPr id="3" name="Content Placeholder 2">
            <a:extLst>
              <a:ext uri="{FF2B5EF4-FFF2-40B4-BE49-F238E27FC236}">
                <a16:creationId xmlns:a16="http://schemas.microsoft.com/office/drawing/2014/main" xmlns="" id="{6110B679-F6A2-D6E3-CF02-721B1BE1702B}"/>
              </a:ext>
            </a:extLst>
          </p:cNvPr>
          <p:cNvSpPr>
            <a:spLocks noGrp="1"/>
          </p:cNvSpPr>
          <p:nvPr>
            <p:ph idx="1"/>
          </p:nvPr>
        </p:nvSpPr>
        <p:spPr/>
        <p:txBody>
          <a:bodyPr>
            <a:normAutofit fontScale="92500" lnSpcReduction="10000"/>
          </a:bodyPr>
          <a:lstStyle/>
          <a:p>
            <a:pPr>
              <a:buFont typeface="Wingdings" pitchFamily="2" charset="2"/>
              <a:buChar char="§"/>
            </a:pPr>
            <a:r>
              <a:rPr lang="en-IN" dirty="0"/>
              <a:t>RMI stands for </a:t>
            </a:r>
            <a:r>
              <a:rPr lang="en-IN" b="1" dirty="0"/>
              <a:t>Remote Method Invocation</a:t>
            </a:r>
            <a:r>
              <a:rPr lang="en-IN" dirty="0"/>
              <a:t>. It is a mechanism that allows an object </a:t>
            </a:r>
            <a:r>
              <a:rPr lang="en-IN" dirty="0" smtClean="0"/>
              <a:t>residing </a:t>
            </a:r>
            <a:r>
              <a:rPr lang="en-IN" dirty="0"/>
              <a:t>in one system (JVM) to access/invoke an object running on another JVM.</a:t>
            </a:r>
          </a:p>
          <a:p>
            <a:pPr>
              <a:buFont typeface="Wingdings" pitchFamily="2" charset="2"/>
              <a:buChar char="§"/>
            </a:pPr>
            <a:r>
              <a:rPr lang="en-IN" dirty="0"/>
              <a:t>RMI is used to build distributed applications; it provides remote communication between Java</a:t>
            </a:r>
          </a:p>
          <a:p>
            <a:pPr marL="0" indent="0">
              <a:buNone/>
            </a:pPr>
            <a:r>
              <a:rPr lang="en-IN" dirty="0" smtClean="0"/>
              <a:t>  programs</a:t>
            </a:r>
            <a:r>
              <a:rPr lang="en-IN" dirty="0"/>
              <a:t>. It is provided in the package </a:t>
            </a:r>
            <a:r>
              <a:rPr lang="en-IN" b="1" dirty="0" err="1"/>
              <a:t>java.rmi</a:t>
            </a:r>
            <a:r>
              <a:rPr lang="en-IN" dirty="0" smtClean="0"/>
              <a:t>.</a:t>
            </a:r>
          </a:p>
          <a:p>
            <a:pPr>
              <a:buFont typeface="Wingdings" pitchFamily="2" charset="2"/>
              <a:buChar char="§"/>
            </a:pPr>
            <a:endParaRPr lang="en-IN" dirty="0"/>
          </a:p>
          <a:p>
            <a:pPr>
              <a:buFont typeface="Wingdings" pitchFamily="2" charset="2"/>
              <a:buChar char="§"/>
            </a:pPr>
            <a:r>
              <a:rPr lang="en-IN" dirty="0"/>
              <a:t>In an RMI application, we write two programs, a </a:t>
            </a:r>
            <a:r>
              <a:rPr lang="en-IN" b="1" dirty="0"/>
              <a:t>server program</a:t>
            </a:r>
            <a:r>
              <a:rPr lang="en-IN" dirty="0"/>
              <a:t> (resides on the server) and </a:t>
            </a:r>
          </a:p>
          <a:p>
            <a:pPr marL="0" indent="0">
              <a:buNone/>
            </a:pPr>
            <a:r>
              <a:rPr lang="en-IN" dirty="0" smtClean="0"/>
              <a:t>  a</a:t>
            </a:r>
            <a:r>
              <a:rPr lang="en-IN" dirty="0"/>
              <a:t> </a:t>
            </a:r>
            <a:r>
              <a:rPr lang="en-IN" b="1" dirty="0"/>
              <a:t>client program</a:t>
            </a:r>
            <a:r>
              <a:rPr lang="en-IN" dirty="0"/>
              <a:t> (resides on the client).</a:t>
            </a:r>
          </a:p>
          <a:p>
            <a:pPr lvl="0">
              <a:buFont typeface="Wingdings" pitchFamily="2" charset="2"/>
              <a:buChar char="§"/>
            </a:pPr>
            <a:r>
              <a:rPr lang="en-IN" dirty="0"/>
              <a:t>Inside the server program, a remote object is created and reference of that </a:t>
            </a:r>
          </a:p>
          <a:p>
            <a:pPr marL="0" indent="0">
              <a:buNone/>
            </a:pPr>
            <a:r>
              <a:rPr lang="en-IN" dirty="0" smtClean="0"/>
              <a:t>  object </a:t>
            </a:r>
            <a:r>
              <a:rPr lang="en-IN" dirty="0"/>
              <a:t>is made available for the client (using the registry).</a:t>
            </a:r>
          </a:p>
          <a:p>
            <a:pPr lvl="0">
              <a:buFont typeface="Wingdings" pitchFamily="2" charset="2"/>
              <a:buChar char="§"/>
            </a:pPr>
            <a:r>
              <a:rPr lang="en-IN" dirty="0"/>
              <a:t>The client program requests the remote objects on the server and tries to invoke its methods.</a:t>
            </a:r>
          </a:p>
        </p:txBody>
      </p:sp>
    </p:spTree>
    <p:extLst>
      <p:ext uri="{BB962C8B-B14F-4D97-AF65-F5344CB8AC3E}">
        <p14:creationId xmlns:p14="http://schemas.microsoft.com/office/powerpoint/2010/main" val="325957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45323" y="1125414"/>
            <a:ext cx="7643446" cy="4443047"/>
          </a:xfrm>
          <a:prstGeom prst="rect">
            <a:avLst/>
          </a:prstGeom>
        </p:spPr>
      </p:pic>
    </p:spTree>
    <p:extLst>
      <p:ext uri="{BB962C8B-B14F-4D97-AF65-F5344CB8AC3E}">
        <p14:creationId xmlns:p14="http://schemas.microsoft.com/office/powerpoint/2010/main" val="392009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612FD-22F2-9CF7-E90B-EED1C0FBB43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6070124-F2C2-D1F6-DD13-899C9F460EB0}"/>
              </a:ext>
            </a:extLst>
          </p:cNvPr>
          <p:cNvSpPr>
            <a:spLocks noGrp="1"/>
          </p:cNvSpPr>
          <p:nvPr>
            <p:ph idx="1"/>
          </p:nvPr>
        </p:nvSpPr>
        <p:spPr/>
        <p:txBody>
          <a:bodyPr/>
          <a:lstStyle/>
          <a:p>
            <a:r>
              <a:rPr lang="en-US" dirty="0" smtClean="0"/>
              <a:t>             The </a:t>
            </a:r>
            <a:r>
              <a:rPr lang="en-US" dirty="0"/>
              <a:t>threaded architecture allows for multiple players to interact with the game simultaneously. Each player will have their own thread, enabling them to make moves independently and providing a more interactive multiplayer experience.</a:t>
            </a:r>
            <a:endParaRPr lang="en-IN" dirty="0"/>
          </a:p>
          <a:p>
            <a:r>
              <a:rPr lang="en-US" dirty="0" smtClean="0"/>
              <a:t>             With </a:t>
            </a:r>
            <a:r>
              <a:rPr lang="en-US" dirty="0"/>
              <a:t>the use of threads, players can make moves concurrently, allowing for a more dynamic and responsive gameplay experience. Players can take their turns without waiting for other players to complete their moves. The threaded architecture provides a foundation for scalability. It allows for future enhancements such as adding more players, incorporating network multiplayer capabilities, or integrating AI opponents without significantly modifying the existing codebase.</a:t>
            </a:r>
            <a:endParaRPr lang="en-IN" dirty="0"/>
          </a:p>
          <a:p>
            <a:r>
              <a:rPr lang="en-US" dirty="0"/>
              <a:t> </a:t>
            </a:r>
            <a:endParaRPr lang="en-IN" dirty="0"/>
          </a:p>
        </p:txBody>
      </p:sp>
    </p:spTree>
    <p:extLst>
      <p:ext uri="{BB962C8B-B14F-4D97-AF65-F5344CB8AC3E}">
        <p14:creationId xmlns:p14="http://schemas.microsoft.com/office/powerpoint/2010/main" val="32091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873DC-A76D-FB3B-1D3A-F3A4BE666055}"/>
              </a:ext>
            </a:extLst>
          </p:cNvPr>
          <p:cNvSpPr>
            <a:spLocks noGrp="1"/>
          </p:cNvSpPr>
          <p:nvPr>
            <p:ph type="title"/>
          </p:nvPr>
        </p:nvSpPr>
        <p:spPr>
          <a:xfrm>
            <a:off x="2464441" y="2133159"/>
            <a:ext cx="10058400" cy="1450757"/>
          </a:xfrm>
        </p:spPr>
        <p:txBody>
          <a:bodyPr>
            <a:normAutofit/>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30921177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391</Words>
  <Application>Microsoft Office PowerPoint</Application>
  <PresentationFormat>Custom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LP-5 Mini Project Multiplayer Chess</vt:lpstr>
      <vt:lpstr>Introduction</vt:lpstr>
      <vt:lpstr>Technologies used</vt:lpstr>
      <vt:lpstr>System Architecture</vt:lpstr>
      <vt:lpstr>PowerPoint Presentation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LP-5 Mini Project DICE DUEL</dc:title>
  <dc:creator>Eshwari Patole</dc:creator>
  <cp:lastModifiedBy>LENOVO</cp:lastModifiedBy>
  <cp:revision>3</cp:revision>
  <dcterms:created xsi:type="dcterms:W3CDTF">2023-05-12T06:23:30Z</dcterms:created>
  <dcterms:modified xsi:type="dcterms:W3CDTF">2023-05-13T06:33:06Z</dcterms:modified>
</cp:coreProperties>
</file>