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5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66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53383" y="283210"/>
            <a:ext cx="46549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5A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1442" y="283210"/>
            <a:ext cx="4936998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5A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90929"/>
            <a:ext cx="8065134" cy="2244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6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9" Type="http://schemas.openxmlformats.org/officeDocument/2006/relationships/image" Target="../media/image98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34" Type="http://schemas.openxmlformats.org/officeDocument/2006/relationships/image" Target="../media/image93.png"/><Relationship Id="rId42" Type="http://schemas.openxmlformats.org/officeDocument/2006/relationships/image" Target="../media/image101.png"/><Relationship Id="rId47" Type="http://schemas.openxmlformats.org/officeDocument/2006/relationships/image" Target="../media/image106.png"/><Relationship Id="rId7" Type="http://schemas.openxmlformats.org/officeDocument/2006/relationships/image" Target="../media/image67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33" Type="http://schemas.openxmlformats.org/officeDocument/2006/relationships/image" Target="../media/image92.png"/><Relationship Id="rId38" Type="http://schemas.openxmlformats.org/officeDocument/2006/relationships/image" Target="../media/image97.png"/><Relationship Id="rId46" Type="http://schemas.openxmlformats.org/officeDocument/2006/relationships/image" Target="../media/image105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8.png"/><Relationship Id="rId41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32" Type="http://schemas.openxmlformats.org/officeDocument/2006/relationships/image" Target="../media/image91.png"/><Relationship Id="rId37" Type="http://schemas.openxmlformats.org/officeDocument/2006/relationships/image" Target="../media/image96.png"/><Relationship Id="rId40" Type="http://schemas.openxmlformats.org/officeDocument/2006/relationships/image" Target="../media/image99.png"/><Relationship Id="rId45" Type="http://schemas.openxmlformats.org/officeDocument/2006/relationships/image" Target="../media/image104.png"/><Relationship Id="rId5" Type="http://schemas.openxmlformats.org/officeDocument/2006/relationships/image" Target="../media/image63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36" Type="http://schemas.openxmlformats.org/officeDocument/2006/relationships/image" Target="../media/image95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31" Type="http://schemas.openxmlformats.org/officeDocument/2006/relationships/image" Target="../media/image90.png"/><Relationship Id="rId44" Type="http://schemas.openxmlformats.org/officeDocument/2006/relationships/image" Target="../media/image103.png"/><Relationship Id="rId4" Type="http://schemas.openxmlformats.org/officeDocument/2006/relationships/image" Target="../media/image59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Relationship Id="rId30" Type="http://schemas.openxmlformats.org/officeDocument/2006/relationships/image" Target="../media/image89.png"/><Relationship Id="rId35" Type="http://schemas.openxmlformats.org/officeDocument/2006/relationships/image" Target="../media/image94.png"/><Relationship Id="rId43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11.png"/><Relationship Id="rId7" Type="http://schemas.openxmlformats.org/officeDocument/2006/relationships/image" Target="../media/image1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32.png"/><Relationship Id="rId4" Type="http://schemas.openxmlformats.org/officeDocument/2006/relationships/image" Target="../media/image1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jp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1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jpg"/><Relationship Id="rId5" Type="http://schemas.openxmlformats.org/officeDocument/2006/relationships/hyperlink" Target="http://getbootstrap.com/components/" TargetMode="External"/><Relationship Id="rId4" Type="http://schemas.openxmlformats.org/officeDocument/2006/relationships/image" Target="../media/image1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jpg"/><Relationship Id="rId4" Type="http://schemas.openxmlformats.org/officeDocument/2006/relationships/image" Target="../media/image1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1.png"/><Relationship Id="rId7" Type="http://schemas.openxmlformats.org/officeDocument/2006/relationships/image" Target="../media/image13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55.png"/><Relationship Id="rId3" Type="http://schemas.openxmlformats.org/officeDocument/2006/relationships/image" Target="../media/image151.png"/><Relationship Id="rId7" Type="http://schemas.openxmlformats.org/officeDocument/2006/relationships/image" Target="../media/image153.png"/><Relationship Id="rId12" Type="http://schemas.openxmlformats.org/officeDocument/2006/relationships/image" Target="../media/image15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32.png"/><Relationship Id="rId5" Type="http://schemas.openxmlformats.org/officeDocument/2006/relationships/image" Target="../media/image139.png"/><Relationship Id="rId10" Type="http://schemas.openxmlformats.org/officeDocument/2006/relationships/image" Target="../media/image61.png"/><Relationship Id="rId4" Type="http://schemas.openxmlformats.org/officeDocument/2006/relationships/image" Target="../media/image152.png"/><Relationship Id="rId9" Type="http://schemas.openxmlformats.org/officeDocument/2006/relationships/image" Target="../media/image1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158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27.png"/><Relationship Id="rId4" Type="http://schemas.openxmlformats.org/officeDocument/2006/relationships/image" Target="../media/image15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25.png"/><Relationship Id="rId9" Type="http://schemas.openxmlformats.org/officeDocument/2006/relationships/image" Target="../media/image1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getbootstrap.com/getting-" TargetMode="External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39.jpg"/><Relationship Id="rId4" Type="http://schemas.openxmlformats.org/officeDocument/2006/relationships/image" Target="../media/image33.png"/><Relationship Id="rId9" Type="http://schemas.openxmlformats.org/officeDocument/2006/relationships/image" Target="../media/image3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44.png"/><Relationship Id="rId4" Type="http://schemas.openxmlformats.org/officeDocument/2006/relationships/image" Target="../media/image33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95344" y="4305300"/>
            <a:ext cx="4584190" cy="955547"/>
            <a:chOff x="3895344" y="4305300"/>
            <a:chExt cx="4584190" cy="955547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5344" y="4305300"/>
              <a:ext cx="765048" cy="9555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5279" y="4411979"/>
              <a:ext cx="1289303" cy="7741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9471" y="4305300"/>
              <a:ext cx="699515" cy="9555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059" y="4305300"/>
              <a:ext cx="777239" cy="9555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4188" y="4411979"/>
              <a:ext cx="909827" cy="7741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1867" y="4305300"/>
              <a:ext cx="765047" cy="9555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1803" y="4411979"/>
              <a:ext cx="2427731" cy="7741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151503" y="4404105"/>
            <a:ext cx="409447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cap="small" spc="-10" dirty="0">
                <a:solidFill>
                  <a:srgbClr val="FF5A33"/>
                </a:solidFill>
                <a:latin typeface="Carlito"/>
                <a:cs typeface="Carlito"/>
              </a:rPr>
              <a:t>Front-</a:t>
            </a:r>
            <a:r>
              <a:rPr sz="3400" b="1" cap="small" dirty="0">
                <a:solidFill>
                  <a:srgbClr val="FF5A33"/>
                </a:solidFill>
                <a:latin typeface="Carlito"/>
                <a:cs typeface="Carlito"/>
              </a:rPr>
              <a:t>End</a:t>
            </a:r>
            <a:r>
              <a:rPr sz="3400" b="1" cap="small" spc="185" dirty="0">
                <a:solidFill>
                  <a:srgbClr val="FF5A33"/>
                </a:solidFill>
                <a:latin typeface="Carlito"/>
                <a:cs typeface="Carlito"/>
              </a:rPr>
              <a:t> </a:t>
            </a:r>
            <a:r>
              <a:rPr sz="3400" b="1" cap="small" spc="-40" dirty="0">
                <a:solidFill>
                  <a:srgbClr val="FF5A33"/>
                </a:solidFill>
                <a:latin typeface="Carlito"/>
                <a:cs typeface="Carlito"/>
              </a:rPr>
              <a:t>Frameworks</a:t>
            </a:r>
            <a:endParaRPr sz="34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8451" y="2264664"/>
            <a:ext cx="8347075" cy="3268980"/>
            <a:chOff x="568451" y="2264664"/>
            <a:chExt cx="8347075" cy="3268980"/>
          </a:xfrm>
        </p:grpSpPr>
        <p:sp>
          <p:nvSpPr>
            <p:cNvPr id="13" name="object 13"/>
            <p:cNvSpPr/>
            <p:nvPr/>
          </p:nvSpPr>
          <p:spPr>
            <a:xfrm>
              <a:off x="4187951" y="4953000"/>
              <a:ext cx="4727575" cy="0"/>
            </a:xfrm>
            <a:custGeom>
              <a:avLst/>
              <a:gdLst/>
              <a:ahLst/>
              <a:cxnLst/>
              <a:rect l="l" t="t" r="r" b="b"/>
              <a:pathLst>
                <a:path w="4727575">
                  <a:moveTo>
                    <a:pt x="0" y="0"/>
                  </a:moveTo>
                  <a:lnTo>
                    <a:pt x="4727448" y="0"/>
                  </a:lnTo>
                </a:path>
              </a:pathLst>
            </a:custGeom>
            <a:ln w="3175">
              <a:solidFill>
                <a:srgbClr val="FF5A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451" y="2264664"/>
              <a:ext cx="2828544" cy="26624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199" y="2650934"/>
              <a:ext cx="2346198" cy="10828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116" y="3668826"/>
              <a:ext cx="2011299" cy="5350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2504" y="4910328"/>
              <a:ext cx="550163" cy="6233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4340" y="4980432"/>
              <a:ext cx="533400" cy="5059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18660" y="4910328"/>
              <a:ext cx="685800" cy="6233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32604" y="4910328"/>
              <a:ext cx="569976" cy="6233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4251" y="4980432"/>
              <a:ext cx="621791" cy="5059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58967" y="4980432"/>
              <a:ext cx="960119" cy="5059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58484" y="4910328"/>
              <a:ext cx="550163" cy="6233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70319" y="4980432"/>
              <a:ext cx="1585596" cy="50596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194174" y="4981194"/>
            <a:ext cx="4051807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Bài 1:</a:t>
            </a:r>
            <a:r>
              <a:rPr sz="2200" b="1" cap="small" spc="-11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Giới</a:t>
            </a:r>
            <a:r>
              <a:rPr sz="2200" b="1" cap="small" spc="-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thiệu</a:t>
            </a:r>
            <a:r>
              <a:rPr sz="2200" b="1" cap="small" spc="-1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spc="-125" dirty="0">
                <a:solidFill>
                  <a:srgbClr val="FF5A33"/>
                </a:solidFill>
                <a:latin typeface="Arial"/>
                <a:cs typeface="Arial"/>
              </a:rPr>
              <a:t>Bootstrap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85175" cy="789940"/>
            <a:chOff x="457200" y="190500"/>
            <a:chExt cx="8385175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6655" y="190500"/>
              <a:ext cx="719327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9264" y="280415"/>
              <a:ext cx="559308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3584" y="280415"/>
              <a:ext cx="1228343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1220" y="190500"/>
              <a:ext cx="696468" cy="7894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20967" y="280415"/>
              <a:ext cx="1862328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52588" y="190500"/>
              <a:ext cx="1089659" cy="78943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6319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Áp</a:t>
            </a:r>
            <a:r>
              <a:rPr cap="small" spc="50" dirty="0"/>
              <a:t> </a:t>
            </a:r>
            <a:r>
              <a:rPr cap="small" dirty="0"/>
              <a:t>dụng</a:t>
            </a:r>
            <a:r>
              <a:rPr cap="small" spc="25" dirty="0"/>
              <a:t> </a:t>
            </a:r>
            <a:r>
              <a:rPr cap="small" spc="-120" dirty="0"/>
              <a:t>Bootstrap</a:t>
            </a:r>
            <a:r>
              <a:rPr cap="small" spc="35" dirty="0"/>
              <a:t> </a:t>
            </a:r>
            <a:r>
              <a:rPr cap="small" spc="-400" dirty="0"/>
              <a:t>CSS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090929"/>
            <a:ext cx="79571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spc="-45" dirty="0">
                <a:latin typeface="Arial"/>
                <a:cs typeface="Arial"/>
              </a:rPr>
              <a:t>Hãy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215" dirty="0">
                <a:latin typeface="Arial"/>
                <a:cs typeface="Arial"/>
              </a:rPr>
              <a:t>sửa</a:t>
            </a:r>
            <a:r>
              <a:rPr sz="2800" dirty="0">
                <a:latin typeface="Arial"/>
                <a:cs typeface="Arial"/>
              </a:rPr>
              <a:t> nội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dung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web index.html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như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sau, </a:t>
            </a:r>
            <a:r>
              <a:rPr sz="2800" spc="-50" dirty="0">
                <a:latin typeface="Arial"/>
                <a:cs typeface="Arial"/>
              </a:rPr>
              <a:t>chạy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và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phân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tích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kết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quả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77900" y="2105025"/>
            <a:ext cx="7668259" cy="4533900"/>
            <a:chOff x="977900" y="2105025"/>
            <a:chExt cx="7668259" cy="453390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0125" y="2105025"/>
              <a:ext cx="6353175" cy="19145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21352" y="3733800"/>
              <a:ext cx="3924300" cy="29051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90600" y="4495800"/>
              <a:ext cx="3505200" cy="1890395"/>
            </a:xfrm>
            <a:custGeom>
              <a:avLst/>
              <a:gdLst/>
              <a:ahLst/>
              <a:cxnLst/>
              <a:rect l="l" t="t" r="r" b="b"/>
              <a:pathLst>
                <a:path w="3505200" h="1890395">
                  <a:moveTo>
                    <a:pt x="0" y="0"/>
                  </a:moveTo>
                  <a:lnTo>
                    <a:pt x="3505200" y="0"/>
                  </a:lnTo>
                  <a:lnTo>
                    <a:pt x="3505200" y="1535341"/>
                  </a:lnTo>
                  <a:lnTo>
                    <a:pt x="3441083" y="1535605"/>
                  </a:lnTo>
                  <a:lnTo>
                    <a:pt x="3378530" y="1536388"/>
                  </a:lnTo>
                  <a:lnTo>
                    <a:pt x="3317500" y="1537672"/>
                  </a:lnTo>
                  <a:lnTo>
                    <a:pt x="3257955" y="1539440"/>
                  </a:lnTo>
                  <a:lnTo>
                    <a:pt x="3199854" y="1541674"/>
                  </a:lnTo>
                  <a:lnTo>
                    <a:pt x="3143158" y="1544360"/>
                  </a:lnTo>
                  <a:lnTo>
                    <a:pt x="3087827" y="1547478"/>
                  </a:lnTo>
                  <a:lnTo>
                    <a:pt x="3033821" y="1551013"/>
                  </a:lnTo>
                  <a:lnTo>
                    <a:pt x="2981102" y="1554946"/>
                  </a:lnTo>
                  <a:lnTo>
                    <a:pt x="2929630" y="1559263"/>
                  </a:lnTo>
                  <a:lnTo>
                    <a:pt x="2879364" y="1563944"/>
                  </a:lnTo>
                  <a:lnTo>
                    <a:pt x="2830266" y="1568974"/>
                  </a:lnTo>
                  <a:lnTo>
                    <a:pt x="2782296" y="1574335"/>
                  </a:lnTo>
                  <a:lnTo>
                    <a:pt x="2735414" y="1580011"/>
                  </a:lnTo>
                  <a:lnTo>
                    <a:pt x="2689581" y="1585985"/>
                  </a:lnTo>
                  <a:lnTo>
                    <a:pt x="2644757" y="1592239"/>
                  </a:lnTo>
                  <a:lnTo>
                    <a:pt x="2600903" y="1598756"/>
                  </a:lnTo>
                  <a:lnTo>
                    <a:pt x="2557978" y="1605520"/>
                  </a:lnTo>
                  <a:lnTo>
                    <a:pt x="2515944" y="1612514"/>
                  </a:lnTo>
                  <a:lnTo>
                    <a:pt x="2474761" y="1619720"/>
                  </a:lnTo>
                  <a:lnTo>
                    <a:pt x="2434389" y="1627123"/>
                  </a:lnTo>
                  <a:lnTo>
                    <a:pt x="2394788" y="1634704"/>
                  </a:lnTo>
                  <a:lnTo>
                    <a:pt x="2355920" y="1642447"/>
                  </a:lnTo>
                  <a:lnTo>
                    <a:pt x="2317745" y="1650334"/>
                  </a:lnTo>
                  <a:lnTo>
                    <a:pt x="2280222" y="1658350"/>
                  </a:lnTo>
                  <a:lnTo>
                    <a:pt x="2206977" y="1674697"/>
                  </a:lnTo>
                  <a:lnTo>
                    <a:pt x="2135870" y="1691352"/>
                  </a:lnTo>
                  <a:lnTo>
                    <a:pt x="2066582" y="1708179"/>
                  </a:lnTo>
                  <a:lnTo>
                    <a:pt x="1998799" y="1725043"/>
                  </a:lnTo>
                  <a:lnTo>
                    <a:pt x="1932202" y="1741808"/>
                  </a:lnTo>
                  <a:lnTo>
                    <a:pt x="1899251" y="1750111"/>
                  </a:lnTo>
                  <a:lnTo>
                    <a:pt x="1833841" y="1766473"/>
                  </a:lnTo>
                  <a:lnTo>
                    <a:pt x="1768828" y="1782396"/>
                  </a:lnTo>
                  <a:lnTo>
                    <a:pt x="1703894" y="1797746"/>
                  </a:lnTo>
                  <a:lnTo>
                    <a:pt x="1638722" y="1812385"/>
                  </a:lnTo>
                  <a:lnTo>
                    <a:pt x="1572997" y="1826180"/>
                  </a:lnTo>
                  <a:lnTo>
                    <a:pt x="1506400" y="1838993"/>
                  </a:lnTo>
                  <a:lnTo>
                    <a:pt x="1438617" y="1850690"/>
                  </a:lnTo>
                  <a:lnTo>
                    <a:pt x="1369329" y="1861134"/>
                  </a:lnTo>
                  <a:lnTo>
                    <a:pt x="1298222" y="1870190"/>
                  </a:lnTo>
                  <a:lnTo>
                    <a:pt x="1224977" y="1877722"/>
                  </a:lnTo>
                  <a:lnTo>
                    <a:pt x="1149279" y="1883594"/>
                  </a:lnTo>
                  <a:lnTo>
                    <a:pt x="1110411" y="1885866"/>
                  </a:lnTo>
                  <a:lnTo>
                    <a:pt x="1070810" y="1887671"/>
                  </a:lnTo>
                  <a:lnTo>
                    <a:pt x="1030438" y="1888994"/>
                  </a:lnTo>
                  <a:lnTo>
                    <a:pt x="989255" y="1889818"/>
                  </a:lnTo>
                  <a:lnTo>
                    <a:pt x="947221" y="1890124"/>
                  </a:lnTo>
                  <a:lnTo>
                    <a:pt x="904296" y="1889897"/>
                  </a:lnTo>
                  <a:lnTo>
                    <a:pt x="860442" y="1889119"/>
                  </a:lnTo>
                  <a:lnTo>
                    <a:pt x="815618" y="1887774"/>
                  </a:lnTo>
                  <a:lnTo>
                    <a:pt x="769785" y="1885845"/>
                  </a:lnTo>
                  <a:lnTo>
                    <a:pt x="722903" y="1883313"/>
                  </a:lnTo>
                  <a:lnTo>
                    <a:pt x="674933" y="1880164"/>
                  </a:lnTo>
                  <a:lnTo>
                    <a:pt x="625835" y="1876379"/>
                  </a:lnTo>
                  <a:lnTo>
                    <a:pt x="575569" y="1871941"/>
                  </a:lnTo>
                  <a:lnTo>
                    <a:pt x="524097" y="1866835"/>
                  </a:lnTo>
                  <a:lnTo>
                    <a:pt x="471378" y="1861042"/>
                  </a:lnTo>
                  <a:lnTo>
                    <a:pt x="417372" y="1854546"/>
                  </a:lnTo>
                  <a:lnTo>
                    <a:pt x="362041" y="1847329"/>
                  </a:lnTo>
                  <a:lnTo>
                    <a:pt x="305345" y="1839376"/>
                  </a:lnTo>
                  <a:lnTo>
                    <a:pt x="247244" y="1830668"/>
                  </a:lnTo>
                  <a:lnTo>
                    <a:pt x="187699" y="1821189"/>
                  </a:lnTo>
                  <a:lnTo>
                    <a:pt x="126669" y="1810922"/>
                  </a:lnTo>
                  <a:lnTo>
                    <a:pt x="64116" y="1799850"/>
                  </a:lnTo>
                  <a:lnTo>
                    <a:pt x="0" y="178795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78458" y="4866513"/>
            <a:ext cx="3129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container</a:t>
            </a:r>
            <a:r>
              <a:rPr sz="2400" spc="-10" dirty="0">
                <a:latin typeface="Carlito"/>
                <a:cs typeface="Carlito"/>
              </a:rPr>
              <a:t>,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alert-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info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rlito"/>
                <a:cs typeface="Carlito"/>
              </a:rPr>
              <a:t>btn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và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rlito"/>
                <a:cs typeface="Carlito"/>
              </a:rPr>
              <a:t>btn-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default</a:t>
            </a:r>
            <a:r>
              <a:rPr sz="2400" b="1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là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gì?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609600"/>
            <a:ext cx="6400800" cy="5206365"/>
            <a:chOff x="1524000" y="609600"/>
            <a:chExt cx="6400800" cy="5206365"/>
          </a:xfrm>
        </p:grpSpPr>
        <p:sp>
          <p:nvSpPr>
            <p:cNvPr id="3" name="object 3"/>
            <p:cNvSpPr/>
            <p:nvPr/>
          </p:nvSpPr>
          <p:spPr>
            <a:xfrm>
              <a:off x="1524000" y="2550985"/>
              <a:ext cx="6400800" cy="3265170"/>
            </a:xfrm>
            <a:custGeom>
              <a:avLst/>
              <a:gdLst/>
              <a:ahLst/>
              <a:cxnLst/>
              <a:rect l="l" t="t" r="r" b="b"/>
              <a:pathLst>
                <a:path w="6400800" h="3265170">
                  <a:moveTo>
                    <a:pt x="6400800" y="0"/>
                  </a:moveTo>
                  <a:lnTo>
                    <a:pt x="0" y="0"/>
                  </a:lnTo>
                  <a:lnTo>
                    <a:pt x="0" y="3264789"/>
                  </a:lnTo>
                  <a:lnTo>
                    <a:pt x="6400800" y="3264789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9461" y="2575420"/>
              <a:ext cx="3426079" cy="2838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463" y="609600"/>
              <a:ext cx="5443473" cy="282803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157220" y="3611117"/>
            <a:ext cx="10483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2326" y="3443033"/>
            <a:ext cx="1786889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25"/>
              </a:lnSpc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1500" b="1" spc="-2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15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12564" y="3568725"/>
            <a:ext cx="2616708" cy="26167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31594" y="4972050"/>
            <a:ext cx="289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Download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Bootstrap,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nhúng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và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tái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hiện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ví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dụ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slide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trước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4047" y="190500"/>
              <a:ext cx="69646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3796" y="280415"/>
              <a:ext cx="1862327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3891" y="190500"/>
              <a:ext cx="690371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7544" y="280415"/>
              <a:ext cx="1056131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84492" y="190500"/>
              <a:ext cx="669035" cy="789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6807" y="280415"/>
              <a:ext cx="1572768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71441" y="283210"/>
            <a:ext cx="512813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4220">
              <a:lnSpc>
                <a:spcPct val="100000"/>
              </a:lnSpc>
              <a:spcBef>
                <a:spcPts val="95"/>
              </a:spcBef>
            </a:pPr>
            <a:r>
              <a:rPr cap="small" spc="-120" dirty="0"/>
              <a:t>Bootstrap</a:t>
            </a:r>
            <a:r>
              <a:rPr cap="small" spc="15" dirty="0"/>
              <a:t> </a:t>
            </a:r>
            <a:r>
              <a:rPr cap="small" spc="-185" dirty="0"/>
              <a:t>Class</a:t>
            </a:r>
            <a:r>
              <a:rPr cap="small" spc="30" dirty="0"/>
              <a:t> </a:t>
            </a:r>
            <a:r>
              <a:rPr cap="small" spc="-260" dirty="0"/>
              <a:t>Selector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090929"/>
            <a:ext cx="7750175" cy="5366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780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Qua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ví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trên,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chúng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thấy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Bootstrap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cung </a:t>
            </a:r>
            <a:r>
              <a:rPr sz="2800" spc="-10" dirty="0">
                <a:latin typeface="Arial"/>
                <a:cs typeface="Arial"/>
              </a:rPr>
              <a:t>cấp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danh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sách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370" dirty="0">
                <a:latin typeface="Arial"/>
                <a:cs typeface="Arial"/>
              </a:rPr>
              <a:t>CSS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class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selector.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Chúng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chỉ</a:t>
            </a:r>
            <a:endParaRPr sz="28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2800" spc="-30" dirty="0">
                <a:latin typeface="Arial"/>
                <a:cs typeface="Arial"/>
              </a:rPr>
              <a:t>việc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nghiên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cứu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và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áp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 nó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vào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các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thẻ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phù </a:t>
            </a:r>
            <a:r>
              <a:rPr sz="2800" dirty="0">
                <a:latin typeface="Arial"/>
                <a:cs typeface="Arial"/>
              </a:rPr>
              <a:t>hợp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 tạo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giao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diện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mong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muốn.</a:t>
            </a:r>
            <a:endParaRPr sz="2800">
              <a:latin typeface="Arial"/>
              <a:cs typeface="Arial"/>
            </a:endParaRPr>
          </a:p>
          <a:p>
            <a:pPr marL="355600" marR="624205" indent="-342900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spc="-55" dirty="0">
                <a:latin typeface="Arial"/>
                <a:cs typeface="Arial"/>
              </a:rPr>
              <a:t>Trong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ví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 trên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chúng ta </a:t>
            </a:r>
            <a:r>
              <a:rPr sz="2800" spc="-235" dirty="0">
                <a:latin typeface="Arial"/>
                <a:cs typeface="Arial"/>
              </a:rPr>
              <a:t>sử</a:t>
            </a:r>
            <a:r>
              <a:rPr sz="2800" dirty="0">
                <a:latin typeface="Arial"/>
                <a:cs typeface="Arial"/>
              </a:rPr>
              <a:t> dụng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các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class </a:t>
            </a:r>
            <a:r>
              <a:rPr sz="2800" spc="-20" dirty="0">
                <a:latin typeface="Arial"/>
                <a:cs typeface="Arial"/>
              </a:rPr>
              <a:t>selector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sau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.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container</a:t>
            </a:r>
            <a:r>
              <a:rPr sz="2400" spc="-10" dirty="0">
                <a:latin typeface="Arial"/>
                <a:cs typeface="Arial"/>
              </a:rPr>
              <a:t>: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định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dạng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khung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chứa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.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alert-info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làm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nổi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bật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văn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bản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thông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báo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.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btn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định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dạng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nút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.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btn-default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định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dạng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hình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thức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nút</a:t>
            </a:r>
            <a:endParaRPr sz="2400">
              <a:latin typeface="Arial"/>
              <a:cs typeface="Arial"/>
            </a:endParaRPr>
          </a:p>
          <a:p>
            <a:pPr marL="355600" marR="382270" indent="-342900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Hàng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trăm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class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selector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với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công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-20" dirty="0">
                <a:latin typeface="Arial"/>
                <a:cs typeface="Arial"/>
              </a:rPr>
              <a:t> khác </a:t>
            </a:r>
            <a:r>
              <a:rPr sz="2800" dirty="0">
                <a:latin typeface="Arial"/>
                <a:cs typeface="Arial"/>
              </a:rPr>
              <a:t>nhau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đang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đợi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chúng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khai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thác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4515" y="190500"/>
              <a:ext cx="722376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0171" y="280415"/>
              <a:ext cx="87020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1192" y="190500"/>
              <a:ext cx="669035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3507" y="280415"/>
              <a:ext cx="1306068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64815">
              <a:lnSpc>
                <a:spcPct val="100000"/>
              </a:lnSpc>
              <a:spcBef>
                <a:spcPts val="95"/>
              </a:spcBef>
            </a:pPr>
            <a:r>
              <a:rPr cap="small" spc="-10" dirty="0"/>
              <a:t>Grid</a:t>
            </a:r>
            <a:r>
              <a:rPr cap="small" spc="-105" dirty="0"/>
              <a:t> </a:t>
            </a:r>
            <a:r>
              <a:rPr cap="small" spc="-190" dirty="0"/>
              <a:t>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90929"/>
            <a:ext cx="8065134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2672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Bootstrap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cung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cấp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các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class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selector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giúp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90" dirty="0">
                <a:latin typeface="Arial"/>
                <a:cs typeface="Arial"/>
              </a:rPr>
              <a:t>tổ </a:t>
            </a:r>
            <a:r>
              <a:rPr sz="2800" spc="-95" dirty="0">
                <a:latin typeface="Arial"/>
                <a:cs typeface="Arial"/>
              </a:rPr>
              <a:t>chức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giao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diện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dưới </a:t>
            </a:r>
            <a:r>
              <a:rPr sz="2800" dirty="0">
                <a:latin typeface="Arial"/>
                <a:cs typeface="Arial"/>
              </a:rPr>
              <a:t>dạng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hệ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70" dirty="0">
                <a:latin typeface="Arial"/>
                <a:cs typeface="Arial"/>
              </a:rPr>
              <a:t>thống</a:t>
            </a:r>
            <a:r>
              <a:rPr sz="2800" spc="-50" dirty="0">
                <a:latin typeface="Arial"/>
                <a:cs typeface="Arial"/>
              </a:rPr>
              <a:t> lưới </a:t>
            </a:r>
            <a:r>
              <a:rPr sz="2800" spc="-10" dirty="0">
                <a:latin typeface="Arial"/>
                <a:cs typeface="Arial"/>
              </a:rPr>
              <a:t>tương </a:t>
            </a:r>
            <a:r>
              <a:rPr sz="2800" dirty="0">
                <a:latin typeface="Arial"/>
                <a:cs typeface="Arial"/>
              </a:rPr>
              <a:t>thích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với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hầu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hết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các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thiết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bị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di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động.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Hệ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70" dirty="0">
                <a:latin typeface="Arial"/>
                <a:cs typeface="Arial"/>
              </a:rPr>
              <a:t>thống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này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được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chia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thành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12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cột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tương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thích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với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55" dirty="0">
                <a:latin typeface="Arial"/>
                <a:cs typeface="Arial"/>
              </a:rPr>
              <a:t>mọi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kích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thước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khung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nhìn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của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các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thiết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3310509"/>
            <a:ext cx="320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35" dirty="0">
                <a:latin typeface="Arial"/>
                <a:cs typeface="Arial"/>
              </a:rPr>
              <a:t>bị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23925" y="3326384"/>
            <a:ext cx="6934200" cy="2230120"/>
            <a:chOff x="923925" y="3326384"/>
            <a:chExt cx="6934200" cy="22301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925" y="4070223"/>
              <a:ext cx="6934200" cy="14858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09800" y="3339084"/>
              <a:ext cx="1371600" cy="811530"/>
            </a:xfrm>
            <a:custGeom>
              <a:avLst/>
              <a:gdLst/>
              <a:ahLst/>
              <a:cxnLst/>
              <a:rect l="l" t="t" r="r" b="b"/>
              <a:pathLst>
                <a:path w="1371600" h="811529">
                  <a:moveTo>
                    <a:pt x="571500" y="612647"/>
                  </a:moveTo>
                  <a:lnTo>
                    <a:pt x="228600" y="612647"/>
                  </a:lnTo>
                  <a:lnTo>
                    <a:pt x="107442" y="811148"/>
                  </a:lnTo>
                  <a:lnTo>
                    <a:pt x="571500" y="612647"/>
                  </a:lnTo>
                  <a:close/>
                </a:path>
                <a:path w="1371600" h="811529">
                  <a:moveTo>
                    <a:pt x="1269491" y="0"/>
                  </a:moveTo>
                  <a:lnTo>
                    <a:pt x="102107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7"/>
                  </a:lnTo>
                  <a:lnTo>
                    <a:pt x="0" y="510539"/>
                  </a:lnTo>
                  <a:lnTo>
                    <a:pt x="8024" y="550283"/>
                  </a:lnTo>
                  <a:lnTo>
                    <a:pt x="29908" y="582739"/>
                  </a:lnTo>
                  <a:lnTo>
                    <a:pt x="62364" y="604623"/>
                  </a:lnTo>
                  <a:lnTo>
                    <a:pt x="102107" y="612647"/>
                  </a:lnTo>
                  <a:lnTo>
                    <a:pt x="1269491" y="612647"/>
                  </a:lnTo>
                  <a:lnTo>
                    <a:pt x="1309235" y="604623"/>
                  </a:lnTo>
                  <a:lnTo>
                    <a:pt x="1341691" y="582739"/>
                  </a:lnTo>
                  <a:lnTo>
                    <a:pt x="1363575" y="550283"/>
                  </a:lnTo>
                  <a:lnTo>
                    <a:pt x="1371600" y="510539"/>
                  </a:lnTo>
                  <a:lnTo>
                    <a:pt x="1371600" y="102107"/>
                  </a:lnTo>
                  <a:lnTo>
                    <a:pt x="1363575" y="62364"/>
                  </a:lnTo>
                  <a:lnTo>
                    <a:pt x="1341691" y="29908"/>
                  </a:lnTo>
                  <a:lnTo>
                    <a:pt x="1309235" y="8024"/>
                  </a:lnTo>
                  <a:lnTo>
                    <a:pt x="1269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9800" y="3339084"/>
              <a:ext cx="1371600" cy="811530"/>
            </a:xfrm>
            <a:custGeom>
              <a:avLst/>
              <a:gdLst/>
              <a:ahLst/>
              <a:cxnLst/>
              <a:rect l="l" t="t" r="r" b="b"/>
              <a:pathLst>
                <a:path w="1371600" h="811529">
                  <a:moveTo>
                    <a:pt x="0" y="102107"/>
                  </a:move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7" y="0"/>
                  </a:lnTo>
                  <a:lnTo>
                    <a:pt x="228600" y="0"/>
                  </a:lnTo>
                  <a:lnTo>
                    <a:pt x="571500" y="0"/>
                  </a:lnTo>
                  <a:lnTo>
                    <a:pt x="1269491" y="0"/>
                  </a:lnTo>
                  <a:lnTo>
                    <a:pt x="1309235" y="8024"/>
                  </a:lnTo>
                  <a:lnTo>
                    <a:pt x="1341691" y="29908"/>
                  </a:lnTo>
                  <a:lnTo>
                    <a:pt x="1363575" y="62364"/>
                  </a:lnTo>
                  <a:lnTo>
                    <a:pt x="1371600" y="102107"/>
                  </a:lnTo>
                  <a:lnTo>
                    <a:pt x="1371600" y="357377"/>
                  </a:lnTo>
                  <a:lnTo>
                    <a:pt x="1371600" y="510539"/>
                  </a:lnTo>
                  <a:lnTo>
                    <a:pt x="1363575" y="550283"/>
                  </a:lnTo>
                  <a:lnTo>
                    <a:pt x="1341691" y="582739"/>
                  </a:lnTo>
                  <a:lnTo>
                    <a:pt x="1309235" y="604623"/>
                  </a:lnTo>
                  <a:lnTo>
                    <a:pt x="1269491" y="612647"/>
                  </a:lnTo>
                  <a:lnTo>
                    <a:pt x="571500" y="612647"/>
                  </a:lnTo>
                  <a:lnTo>
                    <a:pt x="107442" y="811148"/>
                  </a:lnTo>
                  <a:lnTo>
                    <a:pt x="228600" y="612647"/>
                  </a:lnTo>
                  <a:lnTo>
                    <a:pt x="102107" y="612647"/>
                  </a:lnTo>
                  <a:lnTo>
                    <a:pt x="62364" y="604623"/>
                  </a:lnTo>
                  <a:lnTo>
                    <a:pt x="29908" y="582739"/>
                  </a:lnTo>
                  <a:lnTo>
                    <a:pt x="8024" y="550283"/>
                  </a:lnTo>
                  <a:lnTo>
                    <a:pt x="0" y="510539"/>
                  </a:lnTo>
                  <a:lnTo>
                    <a:pt x="0" y="357377"/>
                  </a:lnTo>
                  <a:lnTo>
                    <a:pt x="0" y="102107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40101" y="3344036"/>
            <a:ext cx="1112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 marR="5080" indent="-5524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Ô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.col-md-</a:t>
            </a:r>
            <a:r>
              <a:rPr sz="1800" spc="-50" dirty="0">
                <a:solidFill>
                  <a:srgbClr val="FF0000"/>
                </a:solidFill>
                <a:latin typeface="Carlito"/>
                <a:cs typeface="Carlito"/>
              </a:rPr>
              <a:t>8 </a:t>
            </a:r>
            <a:r>
              <a:rPr sz="1800" dirty="0">
                <a:latin typeface="Carlito"/>
                <a:cs typeface="Carlito"/>
              </a:rPr>
              <a:t>chứa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8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cột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92875" y="3263900"/>
            <a:ext cx="1397000" cy="836930"/>
            <a:chOff x="6492875" y="3263900"/>
            <a:chExt cx="1397000" cy="836930"/>
          </a:xfrm>
        </p:grpSpPr>
        <p:sp>
          <p:nvSpPr>
            <p:cNvPr id="16" name="object 16"/>
            <p:cNvSpPr/>
            <p:nvPr/>
          </p:nvSpPr>
          <p:spPr>
            <a:xfrm>
              <a:off x="6505575" y="3276600"/>
              <a:ext cx="1371600" cy="811530"/>
            </a:xfrm>
            <a:custGeom>
              <a:avLst/>
              <a:gdLst/>
              <a:ahLst/>
              <a:cxnLst/>
              <a:rect l="l" t="t" r="r" b="b"/>
              <a:pathLst>
                <a:path w="1371600" h="811529">
                  <a:moveTo>
                    <a:pt x="571500" y="612648"/>
                  </a:moveTo>
                  <a:lnTo>
                    <a:pt x="228600" y="612648"/>
                  </a:lnTo>
                  <a:lnTo>
                    <a:pt x="107442" y="811149"/>
                  </a:lnTo>
                  <a:lnTo>
                    <a:pt x="571500" y="612648"/>
                  </a:lnTo>
                  <a:close/>
                </a:path>
                <a:path w="1371600" h="811529">
                  <a:moveTo>
                    <a:pt x="1269492" y="0"/>
                  </a:moveTo>
                  <a:lnTo>
                    <a:pt x="102107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8"/>
                  </a:lnTo>
                  <a:lnTo>
                    <a:pt x="0" y="510539"/>
                  </a:lnTo>
                  <a:lnTo>
                    <a:pt x="8024" y="550283"/>
                  </a:lnTo>
                  <a:lnTo>
                    <a:pt x="29908" y="582739"/>
                  </a:lnTo>
                  <a:lnTo>
                    <a:pt x="62364" y="604623"/>
                  </a:lnTo>
                  <a:lnTo>
                    <a:pt x="102107" y="612648"/>
                  </a:lnTo>
                  <a:lnTo>
                    <a:pt x="1269492" y="612648"/>
                  </a:lnTo>
                  <a:lnTo>
                    <a:pt x="1309235" y="604623"/>
                  </a:lnTo>
                  <a:lnTo>
                    <a:pt x="1341691" y="582739"/>
                  </a:lnTo>
                  <a:lnTo>
                    <a:pt x="1363575" y="550283"/>
                  </a:lnTo>
                  <a:lnTo>
                    <a:pt x="1371600" y="510539"/>
                  </a:lnTo>
                  <a:lnTo>
                    <a:pt x="1371600" y="102108"/>
                  </a:lnTo>
                  <a:lnTo>
                    <a:pt x="1363575" y="62364"/>
                  </a:lnTo>
                  <a:lnTo>
                    <a:pt x="1341691" y="29908"/>
                  </a:lnTo>
                  <a:lnTo>
                    <a:pt x="1309235" y="8024"/>
                  </a:lnTo>
                  <a:lnTo>
                    <a:pt x="1269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5575" y="3276600"/>
              <a:ext cx="1371600" cy="811530"/>
            </a:xfrm>
            <a:custGeom>
              <a:avLst/>
              <a:gdLst/>
              <a:ahLst/>
              <a:cxnLst/>
              <a:rect l="l" t="t" r="r" b="b"/>
              <a:pathLst>
                <a:path w="1371600" h="811529">
                  <a:moveTo>
                    <a:pt x="0" y="102108"/>
                  </a:move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7" y="0"/>
                  </a:lnTo>
                  <a:lnTo>
                    <a:pt x="228600" y="0"/>
                  </a:lnTo>
                  <a:lnTo>
                    <a:pt x="571500" y="0"/>
                  </a:lnTo>
                  <a:lnTo>
                    <a:pt x="1269492" y="0"/>
                  </a:lnTo>
                  <a:lnTo>
                    <a:pt x="1309235" y="8024"/>
                  </a:lnTo>
                  <a:lnTo>
                    <a:pt x="1341691" y="29908"/>
                  </a:lnTo>
                  <a:lnTo>
                    <a:pt x="1363575" y="62364"/>
                  </a:lnTo>
                  <a:lnTo>
                    <a:pt x="1371600" y="102108"/>
                  </a:lnTo>
                  <a:lnTo>
                    <a:pt x="1371600" y="357377"/>
                  </a:lnTo>
                  <a:lnTo>
                    <a:pt x="1371600" y="510539"/>
                  </a:lnTo>
                  <a:lnTo>
                    <a:pt x="1363575" y="550283"/>
                  </a:lnTo>
                  <a:lnTo>
                    <a:pt x="1341691" y="582739"/>
                  </a:lnTo>
                  <a:lnTo>
                    <a:pt x="1309235" y="604623"/>
                  </a:lnTo>
                  <a:lnTo>
                    <a:pt x="1269492" y="612648"/>
                  </a:lnTo>
                  <a:lnTo>
                    <a:pt x="571500" y="612648"/>
                  </a:lnTo>
                  <a:lnTo>
                    <a:pt x="107442" y="811149"/>
                  </a:lnTo>
                  <a:lnTo>
                    <a:pt x="228600" y="612648"/>
                  </a:lnTo>
                  <a:lnTo>
                    <a:pt x="102107" y="612648"/>
                  </a:lnTo>
                  <a:lnTo>
                    <a:pt x="62364" y="604623"/>
                  </a:lnTo>
                  <a:lnTo>
                    <a:pt x="29908" y="582739"/>
                  </a:lnTo>
                  <a:lnTo>
                    <a:pt x="8024" y="550283"/>
                  </a:lnTo>
                  <a:lnTo>
                    <a:pt x="0" y="510539"/>
                  </a:lnTo>
                  <a:lnTo>
                    <a:pt x="0" y="357377"/>
                  </a:lnTo>
                  <a:lnTo>
                    <a:pt x="0" y="102108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36511" y="3281553"/>
            <a:ext cx="1112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 marR="5080" indent="-5524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Ô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rlito"/>
                <a:cs typeface="Carlito"/>
              </a:rPr>
              <a:t>.col-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md-</a:t>
            </a:r>
            <a:r>
              <a:rPr sz="1800" spc="-50" dirty="0">
                <a:solidFill>
                  <a:srgbClr val="FF0000"/>
                </a:solidFill>
                <a:latin typeface="Carlito"/>
                <a:cs typeface="Carlito"/>
              </a:rPr>
              <a:t>4 </a:t>
            </a:r>
            <a:r>
              <a:rPr sz="1800" dirty="0">
                <a:latin typeface="Carlito"/>
                <a:cs typeface="Carlito"/>
              </a:rPr>
              <a:t>chứa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4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cột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24728" y="4300726"/>
            <a:ext cx="3274060" cy="2557780"/>
            <a:chOff x="5824728" y="4300726"/>
            <a:chExt cx="3274060" cy="255778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4728" y="4300726"/>
              <a:ext cx="3273552" cy="25572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9800" y="4495800"/>
              <a:ext cx="2686050" cy="2190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4515" y="190500"/>
              <a:ext cx="722376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0171" y="280415"/>
              <a:ext cx="87020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1192" y="190500"/>
              <a:ext cx="669035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3507" y="280415"/>
              <a:ext cx="1306068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64815">
              <a:lnSpc>
                <a:spcPct val="100000"/>
              </a:lnSpc>
              <a:spcBef>
                <a:spcPts val="95"/>
              </a:spcBef>
            </a:pPr>
            <a:r>
              <a:rPr cap="small" spc="-10" dirty="0"/>
              <a:t>Grid</a:t>
            </a:r>
            <a:r>
              <a:rPr cap="small" spc="-105" dirty="0"/>
              <a:t> </a:t>
            </a:r>
            <a:r>
              <a:rPr cap="small" spc="-190" dirty="0"/>
              <a:t>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90929"/>
            <a:ext cx="8018780" cy="4942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48005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.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row</a:t>
            </a:r>
            <a:r>
              <a:rPr sz="28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được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235" dirty="0">
                <a:latin typeface="Arial"/>
                <a:cs typeface="Arial"/>
              </a:rPr>
              <a:t>sử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nhóm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các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ô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theo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hàng </a:t>
            </a:r>
            <a:r>
              <a:rPr sz="2800" spc="-10" dirty="0">
                <a:latin typeface="Arial"/>
                <a:cs typeface="Arial"/>
              </a:rPr>
              <a:t>ngang.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spc="-55" dirty="0">
                <a:latin typeface="Arial"/>
                <a:cs typeface="Arial"/>
              </a:rPr>
              <a:t>.</a:t>
            </a:r>
            <a:r>
              <a:rPr sz="2800" b="1" spc="-55" dirty="0">
                <a:solidFill>
                  <a:srgbClr val="FF0000"/>
                </a:solidFill>
                <a:latin typeface="Arial"/>
                <a:cs typeface="Arial"/>
              </a:rPr>
              <a:t>col-</a:t>
            </a:r>
            <a:r>
              <a:rPr sz="2800" b="1" spc="85" dirty="0">
                <a:solidFill>
                  <a:srgbClr val="FF0000"/>
                </a:solidFill>
                <a:latin typeface="Arial"/>
                <a:cs typeface="Arial"/>
              </a:rPr>
              <a:t>md-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được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235" dirty="0">
                <a:latin typeface="Arial"/>
                <a:cs typeface="Arial"/>
              </a:rPr>
              <a:t>sử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tạo </a:t>
            </a:r>
            <a:r>
              <a:rPr sz="2800" spc="60" dirty="0">
                <a:latin typeface="Arial"/>
                <a:cs typeface="Arial"/>
              </a:rPr>
              <a:t>ô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chứa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cột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(tối </a:t>
            </a:r>
            <a:r>
              <a:rPr sz="2800" dirty="0">
                <a:latin typeface="Arial"/>
                <a:cs typeface="Arial"/>
              </a:rPr>
              <a:t>đa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12).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Để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tương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thích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cho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từng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loại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thiết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bị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khác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nhau,</a:t>
            </a:r>
            <a:endParaRPr sz="2800">
              <a:latin typeface="Arial"/>
              <a:cs typeface="Arial"/>
            </a:endParaRPr>
          </a:p>
          <a:p>
            <a:pPr marL="355600" marR="5334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Bootstrap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cung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cấp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các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class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selector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chia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cột </a:t>
            </a:r>
            <a:r>
              <a:rPr sz="2800" spc="-35" dirty="0">
                <a:latin typeface="Arial"/>
                <a:cs typeface="Arial"/>
              </a:rPr>
              <a:t>khác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nhau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10" dirty="0">
                <a:latin typeface="Arial"/>
                <a:cs typeface="Arial"/>
              </a:rPr>
              <a:t>.col-</a:t>
            </a:r>
            <a:r>
              <a:rPr sz="2400" b="1" spc="-60" dirty="0">
                <a:solidFill>
                  <a:srgbClr val="FF0000"/>
                </a:solidFill>
                <a:latin typeface="Arial"/>
                <a:cs typeface="Arial"/>
              </a:rPr>
              <a:t>xs</a:t>
            </a:r>
            <a:r>
              <a:rPr sz="2400" spc="-60" dirty="0">
                <a:latin typeface="Arial"/>
                <a:cs typeface="Arial"/>
              </a:rPr>
              <a:t>-</a:t>
            </a:r>
            <a:r>
              <a:rPr sz="2400" dirty="0">
                <a:latin typeface="Arial"/>
                <a:cs typeface="Arial"/>
              </a:rPr>
              <a:t>n: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áp dụng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mobile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.col-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sm</a:t>
            </a:r>
            <a:r>
              <a:rPr sz="2400" spc="-40" dirty="0">
                <a:latin typeface="Arial"/>
                <a:cs typeface="Arial"/>
              </a:rPr>
              <a:t>-</a:t>
            </a:r>
            <a:r>
              <a:rPr sz="2400" dirty="0">
                <a:latin typeface="Arial"/>
                <a:cs typeface="Arial"/>
              </a:rPr>
              <a:t>n: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áp dụng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tính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bảng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.col-</a:t>
            </a:r>
            <a:r>
              <a:rPr sz="2400" b="1" spc="70" dirty="0">
                <a:solidFill>
                  <a:srgbClr val="FF0000"/>
                </a:solidFill>
                <a:latin typeface="Arial"/>
                <a:cs typeface="Arial"/>
              </a:rPr>
              <a:t>md</a:t>
            </a:r>
            <a:r>
              <a:rPr sz="2400" spc="70" dirty="0">
                <a:latin typeface="Arial"/>
                <a:cs typeface="Arial"/>
              </a:rPr>
              <a:t>-</a:t>
            </a:r>
            <a:r>
              <a:rPr sz="2400" dirty="0">
                <a:latin typeface="Arial"/>
                <a:cs typeface="Arial"/>
              </a:rPr>
              <a:t>n: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áp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màn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hình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desktop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10" dirty="0">
                <a:latin typeface="Arial"/>
                <a:cs typeface="Arial"/>
              </a:rPr>
              <a:t>.col-</a:t>
            </a:r>
            <a:r>
              <a:rPr sz="2400" b="1" spc="65" dirty="0">
                <a:solidFill>
                  <a:srgbClr val="FF0000"/>
                </a:solidFill>
                <a:latin typeface="Arial"/>
                <a:cs typeface="Arial"/>
              </a:rPr>
              <a:t>lg</a:t>
            </a:r>
            <a:r>
              <a:rPr sz="2400" spc="65" dirty="0">
                <a:latin typeface="Arial"/>
                <a:cs typeface="Arial"/>
              </a:rPr>
              <a:t>-</a:t>
            </a:r>
            <a:r>
              <a:rPr sz="2400" dirty="0">
                <a:latin typeface="Arial"/>
                <a:cs typeface="Arial"/>
              </a:rPr>
              <a:t>n: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áp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màn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hình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lớn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90500"/>
            <a:ext cx="8361680" cy="789940"/>
            <a:chOff x="438150" y="190500"/>
            <a:chExt cx="83616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4515" y="190500"/>
              <a:ext cx="722376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0171" y="280415"/>
              <a:ext cx="87020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1192" y="190500"/>
              <a:ext cx="669035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3507" y="280415"/>
              <a:ext cx="1306068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2875">
              <a:lnSpc>
                <a:spcPct val="100000"/>
              </a:lnSpc>
              <a:spcBef>
                <a:spcPts val="95"/>
              </a:spcBef>
            </a:pPr>
            <a:r>
              <a:rPr cap="small" spc="-10" dirty="0"/>
              <a:t>Grid</a:t>
            </a:r>
            <a:r>
              <a:rPr cap="small" spc="-105" dirty="0"/>
              <a:t> </a:t>
            </a:r>
            <a:r>
              <a:rPr cap="small" spc="-190" dirty="0"/>
              <a:t>System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62125" y="1009650"/>
            <a:ext cx="6934200" cy="14859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88620" y="2578100"/>
            <a:ext cx="8298180" cy="3950970"/>
            <a:chOff x="388620" y="2578100"/>
            <a:chExt cx="8298180" cy="395097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8620" y="3288775"/>
              <a:ext cx="3854195" cy="324005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400" y="3448050"/>
              <a:ext cx="3340100" cy="27241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19674" y="3276600"/>
              <a:ext cx="3667125" cy="31146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76400" y="2590800"/>
              <a:ext cx="485140" cy="685800"/>
            </a:xfrm>
            <a:custGeom>
              <a:avLst/>
              <a:gdLst/>
              <a:ahLst/>
              <a:cxnLst/>
              <a:rect l="l" t="t" r="r" b="b"/>
              <a:pathLst>
                <a:path w="485139" h="685800">
                  <a:moveTo>
                    <a:pt x="242316" y="0"/>
                  </a:moveTo>
                  <a:lnTo>
                    <a:pt x="0" y="242315"/>
                  </a:lnTo>
                  <a:lnTo>
                    <a:pt x="121157" y="242315"/>
                  </a:lnTo>
                  <a:lnTo>
                    <a:pt x="121157" y="685800"/>
                  </a:lnTo>
                  <a:lnTo>
                    <a:pt x="363474" y="685800"/>
                  </a:lnTo>
                  <a:lnTo>
                    <a:pt x="363474" y="242315"/>
                  </a:lnTo>
                  <a:lnTo>
                    <a:pt x="484631" y="242315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400" y="2590800"/>
              <a:ext cx="485140" cy="685800"/>
            </a:xfrm>
            <a:custGeom>
              <a:avLst/>
              <a:gdLst/>
              <a:ahLst/>
              <a:cxnLst/>
              <a:rect l="l" t="t" r="r" b="b"/>
              <a:pathLst>
                <a:path w="485139" h="685800">
                  <a:moveTo>
                    <a:pt x="484631" y="242315"/>
                  </a:moveTo>
                  <a:lnTo>
                    <a:pt x="363474" y="242315"/>
                  </a:lnTo>
                  <a:lnTo>
                    <a:pt x="363474" y="685800"/>
                  </a:lnTo>
                  <a:lnTo>
                    <a:pt x="121157" y="685800"/>
                  </a:lnTo>
                  <a:lnTo>
                    <a:pt x="121157" y="242315"/>
                  </a:lnTo>
                  <a:lnTo>
                    <a:pt x="0" y="242315"/>
                  </a:lnTo>
                  <a:lnTo>
                    <a:pt x="242316" y="0"/>
                  </a:lnTo>
                  <a:lnTo>
                    <a:pt x="484631" y="242315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66616" y="3810000"/>
              <a:ext cx="685800" cy="485140"/>
            </a:xfrm>
            <a:custGeom>
              <a:avLst/>
              <a:gdLst/>
              <a:ahLst/>
              <a:cxnLst/>
              <a:rect l="l" t="t" r="r" b="b"/>
              <a:pathLst>
                <a:path w="685800" h="485139">
                  <a:moveTo>
                    <a:pt x="443484" y="0"/>
                  </a:moveTo>
                  <a:lnTo>
                    <a:pt x="443484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443484" y="363474"/>
                  </a:lnTo>
                  <a:lnTo>
                    <a:pt x="443484" y="484631"/>
                  </a:lnTo>
                  <a:lnTo>
                    <a:pt x="685800" y="242316"/>
                  </a:lnTo>
                  <a:lnTo>
                    <a:pt x="4434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66616" y="3810000"/>
              <a:ext cx="685800" cy="485140"/>
            </a:xfrm>
            <a:custGeom>
              <a:avLst/>
              <a:gdLst/>
              <a:ahLst/>
              <a:cxnLst/>
              <a:rect l="l" t="t" r="r" b="b"/>
              <a:pathLst>
                <a:path w="685800" h="485139">
                  <a:moveTo>
                    <a:pt x="443484" y="484631"/>
                  </a:moveTo>
                  <a:lnTo>
                    <a:pt x="443484" y="363474"/>
                  </a:lnTo>
                  <a:lnTo>
                    <a:pt x="0" y="363474"/>
                  </a:lnTo>
                  <a:lnTo>
                    <a:pt x="0" y="121157"/>
                  </a:lnTo>
                  <a:lnTo>
                    <a:pt x="443484" y="121157"/>
                  </a:lnTo>
                  <a:lnTo>
                    <a:pt x="443484" y="0"/>
                  </a:lnTo>
                  <a:lnTo>
                    <a:pt x="685800" y="242316"/>
                  </a:lnTo>
                  <a:lnTo>
                    <a:pt x="443484" y="484631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60829" y="2914015"/>
            <a:ext cx="1686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View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với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máy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tính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65878" y="4234688"/>
            <a:ext cx="254000" cy="151638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View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với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mobile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1459" y="6321550"/>
            <a:ext cx="8625840" cy="536575"/>
            <a:chOff x="251459" y="6321550"/>
            <a:chExt cx="8625840" cy="536575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034" y="6467144"/>
              <a:ext cx="478764" cy="23588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1459" y="6321550"/>
              <a:ext cx="886968" cy="5364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2212" y="6474434"/>
              <a:ext cx="306113" cy="2286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676" y="6321550"/>
              <a:ext cx="688848" cy="5364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21002" y="6492887"/>
              <a:ext cx="616458" cy="2610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5295" y="6321550"/>
              <a:ext cx="1002791" cy="53644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31059" y="6492443"/>
              <a:ext cx="409447" cy="2105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27859" y="6321550"/>
              <a:ext cx="815339" cy="5364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67812" y="6609575"/>
              <a:ext cx="75692" cy="3065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74392" y="6321550"/>
              <a:ext cx="461771" cy="53644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56712" y="6553314"/>
              <a:ext cx="246125" cy="1497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67355" y="6321550"/>
              <a:ext cx="629412" cy="5364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21380" y="6609575"/>
              <a:ext cx="75692" cy="3065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27959" y="6321550"/>
              <a:ext cx="461772" cy="53644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24251" y="6553314"/>
              <a:ext cx="126873" cy="14706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20924" y="6321550"/>
              <a:ext cx="598931" cy="53644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39008" y="6490652"/>
              <a:ext cx="321182" cy="21193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51048" y="6321550"/>
              <a:ext cx="711708" cy="53644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52012" y="6497497"/>
              <a:ext cx="590423" cy="20553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464052" y="6321550"/>
              <a:ext cx="1036320" cy="53644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19524" y="6490652"/>
              <a:ext cx="506475" cy="21238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31563" y="6321550"/>
              <a:ext cx="896112" cy="53644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925313" y="6503606"/>
              <a:ext cx="128905" cy="19599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27448" y="6321550"/>
              <a:ext cx="591312" cy="53644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53279" y="6492443"/>
              <a:ext cx="430530" cy="2568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949951" y="6321550"/>
              <a:ext cx="833627" cy="53644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669788" y="6467144"/>
              <a:ext cx="589279" cy="23588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81827" y="6321550"/>
              <a:ext cx="969263" cy="53644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355714" y="6492443"/>
              <a:ext cx="203454" cy="25687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152388" y="6321550"/>
              <a:ext cx="606552" cy="53644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654237" y="6494818"/>
              <a:ext cx="252403" cy="20821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458712" y="6321550"/>
              <a:ext cx="644652" cy="53644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006463" y="6492443"/>
              <a:ext cx="502538" cy="21059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803136" y="6321550"/>
              <a:ext cx="893064" cy="53644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583931" y="6467144"/>
              <a:ext cx="432435" cy="23588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395971" y="6321550"/>
              <a:ext cx="790955" cy="53644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091551" y="6490652"/>
              <a:ext cx="448182" cy="21238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888224" y="6321550"/>
              <a:ext cx="847344" cy="53644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568436" y="6493637"/>
              <a:ext cx="111760" cy="20820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366759" y="6321550"/>
              <a:ext cx="510540" cy="536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90500"/>
            <a:ext cx="8361680" cy="789940"/>
            <a:chOff x="438150" y="190500"/>
            <a:chExt cx="83616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2264" y="190500"/>
              <a:ext cx="678180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3723" y="280415"/>
              <a:ext cx="101193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6100" y="280415"/>
              <a:ext cx="720851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0440" y="280415"/>
              <a:ext cx="1469136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2690">
              <a:lnSpc>
                <a:spcPct val="100000"/>
              </a:lnSpc>
              <a:spcBef>
                <a:spcPts val="95"/>
              </a:spcBef>
            </a:pPr>
            <a:r>
              <a:rPr cap="small" spc="-10" dirty="0"/>
              <a:t>Thiết</a:t>
            </a:r>
            <a:r>
              <a:rPr cap="small" spc="-60" dirty="0"/>
              <a:t> </a:t>
            </a:r>
            <a:r>
              <a:rPr cap="small" spc="-254" dirty="0"/>
              <a:t>kế</a:t>
            </a:r>
            <a:r>
              <a:rPr cap="small" spc="95" dirty="0"/>
              <a:t> </a:t>
            </a:r>
            <a:r>
              <a:rPr cap="small" spc="-190" dirty="0"/>
              <a:t>layout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990574"/>
            <a:ext cx="8229600" cy="57368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637279" y="1857502"/>
            <a:ext cx="2072005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&lt;header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class=“row”&gt;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1800">
              <a:latin typeface="Carlito"/>
              <a:cs typeface="Carlito"/>
            </a:endParaRPr>
          </a:p>
          <a:p>
            <a:pPr marL="3810" algn="ctr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&lt;nav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class=“row”&gt;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1087" y="3099942"/>
            <a:ext cx="254000" cy="22352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&lt;aside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class=“col-</a:t>
            </a:r>
            <a:r>
              <a:rPr sz="1800" spc="-10" dirty="0">
                <a:latin typeface="Carlito"/>
                <a:cs typeface="Carlito"/>
              </a:rPr>
              <a:t>xs-</a:t>
            </a:r>
            <a:r>
              <a:rPr sz="1800" spc="-25" dirty="0">
                <a:latin typeface="Carlito"/>
                <a:cs typeface="Carlito"/>
              </a:rPr>
              <a:t>2”&gt;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14056" y="3099942"/>
            <a:ext cx="254000" cy="22358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rlito"/>
                <a:cs typeface="Carlito"/>
              </a:rPr>
              <a:t>&lt;aside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class=“col-</a:t>
            </a:r>
            <a:r>
              <a:rPr sz="1800" spc="-10" dirty="0">
                <a:latin typeface="Carlito"/>
                <a:cs typeface="Carlito"/>
              </a:rPr>
              <a:t>xs-</a:t>
            </a:r>
            <a:r>
              <a:rPr sz="1800" spc="-25" dirty="0">
                <a:latin typeface="Carlito"/>
                <a:cs typeface="Carlito"/>
              </a:rPr>
              <a:t>2”&gt;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8375" y="4061205"/>
            <a:ext cx="2331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&lt;article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class=“col-</a:t>
            </a:r>
            <a:r>
              <a:rPr sz="1800" spc="-10" dirty="0">
                <a:latin typeface="Carlito"/>
                <a:cs typeface="Carlito"/>
              </a:rPr>
              <a:t>xs-</a:t>
            </a:r>
            <a:r>
              <a:rPr sz="1800" spc="-25" dirty="0">
                <a:latin typeface="Carlito"/>
                <a:cs typeface="Carlito"/>
              </a:rPr>
              <a:t>8”&gt;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0205" y="6267703"/>
            <a:ext cx="19869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&lt;footer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class=“row”&gt;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4467" y="190500"/>
              <a:ext cx="809243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6991" y="280415"/>
              <a:ext cx="583691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3023" y="190500"/>
              <a:ext cx="2691383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7688" y="280415"/>
              <a:ext cx="967740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0440" y="280415"/>
              <a:ext cx="1469136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3953382" y="283210"/>
            <a:ext cx="484619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cap="small" spc="135" dirty="0"/>
              <a:t>Mã</a:t>
            </a:r>
            <a:r>
              <a:rPr cap="small" spc="85" dirty="0"/>
              <a:t> </a:t>
            </a:r>
            <a:r>
              <a:rPr cap="small" dirty="0"/>
              <a:t>HTML</a:t>
            </a:r>
            <a:r>
              <a:rPr cap="small" spc="-35" dirty="0"/>
              <a:t> </a:t>
            </a:r>
            <a:r>
              <a:rPr cap="small" spc="340" dirty="0"/>
              <a:t>&amp;</a:t>
            </a:r>
            <a:r>
              <a:rPr cap="small" spc="-35" dirty="0"/>
              <a:t> </a:t>
            </a:r>
            <a:r>
              <a:rPr cap="small" spc="-310" dirty="0"/>
              <a:t>CSS</a:t>
            </a:r>
            <a:r>
              <a:rPr cap="small" spc="25" dirty="0"/>
              <a:t> </a:t>
            </a:r>
            <a:r>
              <a:rPr cap="small" spc="-20" dirty="0"/>
              <a:t>của</a:t>
            </a:r>
            <a:r>
              <a:rPr cap="small" spc="114" dirty="0"/>
              <a:t> </a:t>
            </a:r>
            <a:r>
              <a:rPr cap="small" spc="-100" dirty="0"/>
              <a:t>layout</a:t>
            </a: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7675" y="3105150"/>
            <a:ext cx="5086350" cy="24288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43575" y="1028700"/>
            <a:ext cx="2943225" cy="486727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2209800" y="1676400"/>
            <a:ext cx="3238500" cy="990600"/>
          </a:xfrm>
          <a:custGeom>
            <a:avLst/>
            <a:gdLst/>
            <a:ahLst/>
            <a:cxnLst/>
            <a:rect l="l" t="t" r="r" b="b"/>
            <a:pathLst>
              <a:path w="3238500" h="990600">
                <a:moveTo>
                  <a:pt x="0" y="165100"/>
                </a:moveTo>
                <a:lnTo>
                  <a:pt x="5897" y="121208"/>
                </a:lnTo>
                <a:lnTo>
                  <a:pt x="22540" y="81769"/>
                </a:lnTo>
                <a:lnTo>
                  <a:pt x="48355" y="48355"/>
                </a:lnTo>
                <a:lnTo>
                  <a:pt x="81769" y="22540"/>
                </a:lnTo>
                <a:lnTo>
                  <a:pt x="121208" y="5897"/>
                </a:lnTo>
                <a:lnTo>
                  <a:pt x="165100" y="0"/>
                </a:lnTo>
                <a:lnTo>
                  <a:pt x="1555750" y="0"/>
                </a:lnTo>
                <a:lnTo>
                  <a:pt x="2222500" y="0"/>
                </a:lnTo>
                <a:lnTo>
                  <a:pt x="2501900" y="0"/>
                </a:lnTo>
                <a:lnTo>
                  <a:pt x="2545791" y="5897"/>
                </a:lnTo>
                <a:lnTo>
                  <a:pt x="2585230" y="22540"/>
                </a:lnTo>
                <a:lnTo>
                  <a:pt x="2618644" y="48355"/>
                </a:lnTo>
                <a:lnTo>
                  <a:pt x="2644459" y="81769"/>
                </a:lnTo>
                <a:lnTo>
                  <a:pt x="2661102" y="121208"/>
                </a:lnTo>
                <a:lnTo>
                  <a:pt x="2667000" y="165100"/>
                </a:lnTo>
                <a:lnTo>
                  <a:pt x="3238500" y="464692"/>
                </a:lnTo>
                <a:lnTo>
                  <a:pt x="2667000" y="412750"/>
                </a:lnTo>
                <a:lnTo>
                  <a:pt x="2667000" y="825500"/>
                </a:lnTo>
                <a:lnTo>
                  <a:pt x="2661102" y="869391"/>
                </a:lnTo>
                <a:lnTo>
                  <a:pt x="2644459" y="908830"/>
                </a:lnTo>
                <a:lnTo>
                  <a:pt x="2618644" y="942244"/>
                </a:lnTo>
                <a:lnTo>
                  <a:pt x="2585230" y="968059"/>
                </a:lnTo>
                <a:lnTo>
                  <a:pt x="2545791" y="984702"/>
                </a:lnTo>
                <a:lnTo>
                  <a:pt x="2501900" y="990600"/>
                </a:lnTo>
                <a:lnTo>
                  <a:pt x="2222500" y="990600"/>
                </a:lnTo>
                <a:lnTo>
                  <a:pt x="1555750" y="990600"/>
                </a:lnTo>
                <a:lnTo>
                  <a:pt x="165100" y="990600"/>
                </a:lnTo>
                <a:lnTo>
                  <a:pt x="121208" y="984702"/>
                </a:lnTo>
                <a:lnTo>
                  <a:pt x="81769" y="968059"/>
                </a:lnTo>
                <a:lnTo>
                  <a:pt x="48355" y="942244"/>
                </a:lnTo>
                <a:lnTo>
                  <a:pt x="22540" y="908830"/>
                </a:lnTo>
                <a:lnTo>
                  <a:pt x="5897" y="869391"/>
                </a:lnTo>
                <a:lnTo>
                  <a:pt x="0" y="825500"/>
                </a:lnTo>
                <a:lnTo>
                  <a:pt x="0" y="412750"/>
                </a:lnTo>
                <a:lnTo>
                  <a:pt x="0" y="16510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5479" y="1732610"/>
            <a:ext cx="22180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CSS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này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chỉ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định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chiều </a:t>
            </a:r>
            <a:r>
              <a:rPr sz="1800" dirty="0">
                <a:latin typeface="Carlito"/>
                <a:cs typeface="Carlito"/>
              </a:rPr>
              <a:t>cao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và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màu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nền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của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các </a:t>
            </a:r>
            <a:r>
              <a:rPr sz="1800" dirty="0">
                <a:latin typeface="Carlito"/>
                <a:cs typeface="Carlito"/>
              </a:rPr>
              <a:t>hộp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trong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layout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609600"/>
            <a:ext cx="6400800" cy="5206365"/>
            <a:chOff x="1524000" y="609600"/>
            <a:chExt cx="6400800" cy="5206365"/>
          </a:xfrm>
        </p:grpSpPr>
        <p:sp>
          <p:nvSpPr>
            <p:cNvPr id="3" name="object 3"/>
            <p:cNvSpPr/>
            <p:nvPr/>
          </p:nvSpPr>
          <p:spPr>
            <a:xfrm>
              <a:off x="1524000" y="2550985"/>
              <a:ext cx="6400800" cy="3265170"/>
            </a:xfrm>
            <a:custGeom>
              <a:avLst/>
              <a:gdLst/>
              <a:ahLst/>
              <a:cxnLst/>
              <a:rect l="l" t="t" r="r" b="b"/>
              <a:pathLst>
                <a:path w="6400800" h="3265170">
                  <a:moveTo>
                    <a:pt x="6400800" y="0"/>
                  </a:moveTo>
                  <a:lnTo>
                    <a:pt x="0" y="0"/>
                  </a:lnTo>
                  <a:lnTo>
                    <a:pt x="0" y="3264789"/>
                  </a:lnTo>
                  <a:lnTo>
                    <a:pt x="6400800" y="3264789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9461" y="2575420"/>
              <a:ext cx="3426079" cy="2838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463" y="609600"/>
              <a:ext cx="5443473" cy="282803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157220" y="3611117"/>
            <a:ext cx="10483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2326" y="3443033"/>
            <a:ext cx="1786889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25"/>
              </a:lnSpc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1500" b="1" spc="-2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15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87550" y="3568725"/>
            <a:ext cx="5142230" cy="2616835"/>
            <a:chOff x="1987550" y="3568725"/>
            <a:chExt cx="5142230" cy="26168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2564" y="3568725"/>
              <a:ext cx="2616708" cy="26167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00250" y="4038600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10668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1066800" y="762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00250" y="4038600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0" y="76200"/>
                  </a:moveTo>
                  <a:lnTo>
                    <a:pt x="1066800" y="762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5C46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00250" y="4114800"/>
              <a:ext cx="838200" cy="609600"/>
            </a:xfrm>
            <a:custGeom>
              <a:avLst/>
              <a:gdLst/>
              <a:ahLst/>
              <a:cxnLst/>
              <a:rect l="l" t="t" r="r" b="b"/>
              <a:pathLst>
                <a:path w="838200" h="609600">
                  <a:moveTo>
                    <a:pt x="8382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838200" y="6096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00250" y="4114800"/>
              <a:ext cx="838200" cy="609600"/>
            </a:xfrm>
            <a:custGeom>
              <a:avLst/>
              <a:gdLst/>
              <a:ahLst/>
              <a:cxnLst/>
              <a:rect l="l" t="t" r="r" b="b"/>
              <a:pathLst>
                <a:path w="838200" h="609600">
                  <a:moveTo>
                    <a:pt x="0" y="609600"/>
                  </a:moveTo>
                  <a:lnTo>
                    <a:pt x="838200" y="609600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1497" y="4114800"/>
              <a:ext cx="226060" cy="609600"/>
            </a:xfrm>
            <a:custGeom>
              <a:avLst/>
              <a:gdLst/>
              <a:ahLst/>
              <a:cxnLst/>
              <a:rect l="l" t="t" r="r" b="b"/>
              <a:pathLst>
                <a:path w="226060" h="609600">
                  <a:moveTo>
                    <a:pt x="225551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25551" y="609600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41497" y="4114800"/>
              <a:ext cx="226060" cy="609600"/>
            </a:xfrm>
            <a:custGeom>
              <a:avLst/>
              <a:gdLst/>
              <a:ahLst/>
              <a:cxnLst/>
              <a:rect l="l" t="t" r="r" b="b"/>
              <a:pathLst>
                <a:path w="226060" h="609600">
                  <a:moveTo>
                    <a:pt x="0" y="609600"/>
                  </a:moveTo>
                  <a:lnTo>
                    <a:pt x="225551" y="609600"/>
                  </a:lnTo>
                  <a:lnTo>
                    <a:pt x="225551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357C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00250" y="4724400"/>
              <a:ext cx="1066800" cy="152400"/>
            </a:xfrm>
            <a:custGeom>
              <a:avLst/>
              <a:gdLst/>
              <a:ahLst/>
              <a:cxnLst/>
              <a:rect l="l" t="t" r="r" b="b"/>
              <a:pathLst>
                <a:path w="1066800" h="152400">
                  <a:moveTo>
                    <a:pt x="1066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066800" y="1524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0250" y="4724400"/>
              <a:ext cx="1066800" cy="152400"/>
            </a:xfrm>
            <a:custGeom>
              <a:avLst/>
              <a:gdLst/>
              <a:ahLst/>
              <a:cxnLst/>
              <a:rect l="l" t="t" r="r" b="b"/>
              <a:pathLst>
                <a:path w="1066800" h="152400">
                  <a:moveTo>
                    <a:pt x="0" y="152400"/>
                  </a:moveTo>
                  <a:lnTo>
                    <a:pt x="1066800" y="1524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00250" y="3810000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10668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066800" y="228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00250" y="3810000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0" y="228600"/>
                  </a:moveTo>
                  <a:lnTo>
                    <a:pt x="1066800" y="2286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31594" y="5200650"/>
            <a:ext cx="1388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Thiet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ke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layout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4515" y="190500"/>
              <a:ext cx="722376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0171" y="280415"/>
              <a:ext cx="87020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1192" y="190500"/>
              <a:ext cx="669035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3507" y="280415"/>
              <a:ext cx="1306068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64815">
              <a:lnSpc>
                <a:spcPct val="100000"/>
              </a:lnSpc>
              <a:spcBef>
                <a:spcPts val="95"/>
              </a:spcBef>
            </a:pPr>
            <a:r>
              <a:rPr cap="small" spc="-10" dirty="0"/>
              <a:t>Grid</a:t>
            </a:r>
            <a:r>
              <a:rPr cap="small" spc="-105" dirty="0"/>
              <a:t> </a:t>
            </a:r>
            <a:r>
              <a:rPr cap="small" spc="-190" dirty="0"/>
              <a:t>System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044253" y="1587500"/>
            <a:ext cx="7655559" cy="4522470"/>
            <a:chOff x="1044253" y="1587500"/>
            <a:chExt cx="7655559" cy="452247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4253" y="2231332"/>
              <a:ext cx="7142255" cy="387816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68927" y="1600200"/>
              <a:ext cx="4818380" cy="991869"/>
            </a:xfrm>
            <a:custGeom>
              <a:avLst/>
              <a:gdLst/>
              <a:ahLst/>
              <a:cxnLst/>
              <a:rect l="l" t="t" r="r" b="b"/>
              <a:pathLst>
                <a:path w="4818380" h="991869">
                  <a:moveTo>
                    <a:pt x="4677918" y="0"/>
                  </a:moveTo>
                  <a:lnTo>
                    <a:pt x="891794" y="0"/>
                  </a:lnTo>
                  <a:lnTo>
                    <a:pt x="847539" y="7130"/>
                  </a:lnTo>
                  <a:lnTo>
                    <a:pt x="809118" y="26989"/>
                  </a:lnTo>
                  <a:lnTo>
                    <a:pt x="778829" y="57278"/>
                  </a:lnTo>
                  <a:lnTo>
                    <a:pt x="758970" y="95699"/>
                  </a:lnTo>
                  <a:lnTo>
                    <a:pt x="751839" y="139953"/>
                  </a:lnTo>
                  <a:lnTo>
                    <a:pt x="751839" y="489838"/>
                  </a:lnTo>
                  <a:lnTo>
                    <a:pt x="0" y="991615"/>
                  </a:lnTo>
                  <a:lnTo>
                    <a:pt x="751839" y="699770"/>
                  </a:lnTo>
                  <a:lnTo>
                    <a:pt x="4817872" y="699770"/>
                  </a:lnTo>
                  <a:lnTo>
                    <a:pt x="4817872" y="139953"/>
                  </a:lnTo>
                  <a:lnTo>
                    <a:pt x="4810741" y="95699"/>
                  </a:lnTo>
                  <a:lnTo>
                    <a:pt x="4790882" y="57278"/>
                  </a:lnTo>
                  <a:lnTo>
                    <a:pt x="4760593" y="26989"/>
                  </a:lnTo>
                  <a:lnTo>
                    <a:pt x="4722172" y="7130"/>
                  </a:lnTo>
                  <a:lnTo>
                    <a:pt x="4677918" y="0"/>
                  </a:lnTo>
                  <a:close/>
                </a:path>
                <a:path w="4818380" h="991869">
                  <a:moveTo>
                    <a:pt x="4817872" y="699770"/>
                  </a:moveTo>
                  <a:lnTo>
                    <a:pt x="751839" y="699770"/>
                  </a:lnTo>
                  <a:lnTo>
                    <a:pt x="758970" y="744024"/>
                  </a:lnTo>
                  <a:lnTo>
                    <a:pt x="778829" y="782445"/>
                  </a:lnTo>
                  <a:lnTo>
                    <a:pt x="809118" y="812734"/>
                  </a:lnTo>
                  <a:lnTo>
                    <a:pt x="847539" y="832593"/>
                  </a:lnTo>
                  <a:lnTo>
                    <a:pt x="891794" y="839724"/>
                  </a:lnTo>
                  <a:lnTo>
                    <a:pt x="4677918" y="839724"/>
                  </a:lnTo>
                  <a:lnTo>
                    <a:pt x="4722172" y="832593"/>
                  </a:lnTo>
                  <a:lnTo>
                    <a:pt x="4760593" y="812734"/>
                  </a:lnTo>
                  <a:lnTo>
                    <a:pt x="4790882" y="782445"/>
                  </a:lnTo>
                  <a:lnTo>
                    <a:pt x="4810741" y="744024"/>
                  </a:lnTo>
                  <a:lnTo>
                    <a:pt x="4817872" y="6997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8927" y="1600200"/>
              <a:ext cx="4818380" cy="991869"/>
            </a:xfrm>
            <a:custGeom>
              <a:avLst/>
              <a:gdLst/>
              <a:ahLst/>
              <a:cxnLst/>
              <a:rect l="l" t="t" r="r" b="b"/>
              <a:pathLst>
                <a:path w="4818380" h="991869">
                  <a:moveTo>
                    <a:pt x="751839" y="139953"/>
                  </a:moveTo>
                  <a:lnTo>
                    <a:pt x="758970" y="95699"/>
                  </a:lnTo>
                  <a:lnTo>
                    <a:pt x="778829" y="57278"/>
                  </a:lnTo>
                  <a:lnTo>
                    <a:pt x="809118" y="26989"/>
                  </a:lnTo>
                  <a:lnTo>
                    <a:pt x="847539" y="7130"/>
                  </a:lnTo>
                  <a:lnTo>
                    <a:pt x="891794" y="0"/>
                  </a:lnTo>
                  <a:lnTo>
                    <a:pt x="1429512" y="0"/>
                  </a:lnTo>
                  <a:lnTo>
                    <a:pt x="2446020" y="0"/>
                  </a:lnTo>
                  <a:lnTo>
                    <a:pt x="4677918" y="0"/>
                  </a:lnTo>
                  <a:lnTo>
                    <a:pt x="4722172" y="7130"/>
                  </a:lnTo>
                  <a:lnTo>
                    <a:pt x="4760593" y="26989"/>
                  </a:lnTo>
                  <a:lnTo>
                    <a:pt x="4790882" y="57278"/>
                  </a:lnTo>
                  <a:lnTo>
                    <a:pt x="4810741" y="95699"/>
                  </a:lnTo>
                  <a:lnTo>
                    <a:pt x="4817872" y="139953"/>
                  </a:lnTo>
                  <a:lnTo>
                    <a:pt x="4817872" y="489838"/>
                  </a:lnTo>
                  <a:lnTo>
                    <a:pt x="4817872" y="699770"/>
                  </a:lnTo>
                  <a:lnTo>
                    <a:pt x="4810741" y="744024"/>
                  </a:lnTo>
                  <a:lnTo>
                    <a:pt x="4790882" y="782445"/>
                  </a:lnTo>
                  <a:lnTo>
                    <a:pt x="4760593" y="812734"/>
                  </a:lnTo>
                  <a:lnTo>
                    <a:pt x="4722172" y="832593"/>
                  </a:lnTo>
                  <a:lnTo>
                    <a:pt x="4677918" y="839724"/>
                  </a:lnTo>
                  <a:lnTo>
                    <a:pt x="2446020" y="839724"/>
                  </a:lnTo>
                  <a:lnTo>
                    <a:pt x="1429512" y="839724"/>
                  </a:lnTo>
                  <a:lnTo>
                    <a:pt x="891794" y="839724"/>
                  </a:lnTo>
                  <a:lnTo>
                    <a:pt x="847539" y="832593"/>
                  </a:lnTo>
                  <a:lnTo>
                    <a:pt x="809118" y="812734"/>
                  </a:lnTo>
                  <a:lnTo>
                    <a:pt x="778829" y="782445"/>
                  </a:lnTo>
                  <a:lnTo>
                    <a:pt x="758970" y="744024"/>
                  </a:lnTo>
                  <a:lnTo>
                    <a:pt x="751839" y="699770"/>
                  </a:lnTo>
                  <a:lnTo>
                    <a:pt x="0" y="991615"/>
                  </a:lnTo>
                  <a:lnTo>
                    <a:pt x="751839" y="489838"/>
                  </a:lnTo>
                  <a:lnTo>
                    <a:pt x="751839" y="139953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090929"/>
            <a:ext cx="7727315" cy="1201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Hệ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70" dirty="0">
                <a:latin typeface="Arial"/>
                <a:cs typeface="Arial"/>
              </a:rPr>
              <a:t>thống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lưới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với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nhiều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thiết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bị</a:t>
            </a:r>
            <a:endParaRPr sz="2800">
              <a:latin typeface="Arial"/>
              <a:cs typeface="Arial"/>
            </a:endParaRPr>
          </a:p>
          <a:p>
            <a:pPr marL="4723765" marR="5080" indent="-203200">
              <a:lnSpc>
                <a:spcPct val="100000"/>
              </a:lnSpc>
              <a:spcBef>
                <a:spcPts val="1585"/>
              </a:spcBef>
            </a:pPr>
            <a:r>
              <a:rPr sz="1800" spc="-20" dirty="0">
                <a:latin typeface="Carlito"/>
                <a:cs typeface="Carlito"/>
              </a:rPr>
              <a:t>Trên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mobile: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chiếm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toàn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màn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hình Trên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máy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tính: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chỉ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chiếm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8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cột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75811" y="5663742"/>
            <a:ext cx="5123815" cy="1056640"/>
            <a:chOff x="3575811" y="5663742"/>
            <a:chExt cx="5123815" cy="1056640"/>
          </a:xfrm>
        </p:grpSpPr>
        <p:sp>
          <p:nvSpPr>
            <p:cNvPr id="14" name="object 14"/>
            <p:cNvSpPr/>
            <p:nvPr/>
          </p:nvSpPr>
          <p:spPr>
            <a:xfrm>
              <a:off x="3588511" y="5676442"/>
              <a:ext cx="5098415" cy="1031240"/>
            </a:xfrm>
            <a:custGeom>
              <a:avLst/>
              <a:gdLst/>
              <a:ahLst/>
              <a:cxnLst/>
              <a:rect l="l" t="t" r="r" b="b"/>
              <a:pathLst>
                <a:path w="5098415" h="1031240">
                  <a:moveTo>
                    <a:pt x="0" y="0"/>
                  </a:moveTo>
                  <a:lnTo>
                    <a:pt x="1032255" y="540842"/>
                  </a:lnTo>
                  <a:lnTo>
                    <a:pt x="1032255" y="890727"/>
                  </a:lnTo>
                  <a:lnTo>
                    <a:pt x="1039386" y="934962"/>
                  </a:lnTo>
                  <a:lnTo>
                    <a:pt x="1059245" y="973381"/>
                  </a:lnTo>
                  <a:lnTo>
                    <a:pt x="1089534" y="1003677"/>
                  </a:lnTo>
                  <a:lnTo>
                    <a:pt x="1127955" y="1023546"/>
                  </a:lnTo>
                  <a:lnTo>
                    <a:pt x="1172210" y="1030681"/>
                  </a:lnTo>
                  <a:lnTo>
                    <a:pt x="4958334" y="1030681"/>
                  </a:lnTo>
                  <a:lnTo>
                    <a:pt x="5002588" y="1023546"/>
                  </a:lnTo>
                  <a:lnTo>
                    <a:pt x="5041009" y="1003677"/>
                  </a:lnTo>
                  <a:lnTo>
                    <a:pt x="5071298" y="973381"/>
                  </a:lnTo>
                  <a:lnTo>
                    <a:pt x="5091157" y="934962"/>
                  </a:lnTo>
                  <a:lnTo>
                    <a:pt x="5098288" y="890727"/>
                  </a:lnTo>
                  <a:lnTo>
                    <a:pt x="5098288" y="330911"/>
                  </a:lnTo>
                  <a:lnTo>
                    <a:pt x="1032255" y="330911"/>
                  </a:lnTo>
                  <a:lnTo>
                    <a:pt x="0" y="0"/>
                  </a:lnTo>
                  <a:close/>
                </a:path>
                <a:path w="5098415" h="1031240">
                  <a:moveTo>
                    <a:pt x="4958334" y="190957"/>
                  </a:moveTo>
                  <a:lnTo>
                    <a:pt x="1172210" y="190957"/>
                  </a:lnTo>
                  <a:lnTo>
                    <a:pt x="1127955" y="198092"/>
                  </a:lnTo>
                  <a:lnTo>
                    <a:pt x="1089534" y="217960"/>
                  </a:lnTo>
                  <a:lnTo>
                    <a:pt x="1059245" y="248257"/>
                  </a:lnTo>
                  <a:lnTo>
                    <a:pt x="1039386" y="286675"/>
                  </a:lnTo>
                  <a:lnTo>
                    <a:pt x="1032255" y="330911"/>
                  </a:lnTo>
                  <a:lnTo>
                    <a:pt x="5098288" y="330911"/>
                  </a:lnTo>
                  <a:lnTo>
                    <a:pt x="5091157" y="286675"/>
                  </a:lnTo>
                  <a:lnTo>
                    <a:pt x="5071298" y="248257"/>
                  </a:lnTo>
                  <a:lnTo>
                    <a:pt x="5041009" y="217960"/>
                  </a:lnTo>
                  <a:lnTo>
                    <a:pt x="5002588" y="198092"/>
                  </a:lnTo>
                  <a:lnTo>
                    <a:pt x="4958334" y="1909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8511" y="5676442"/>
              <a:ext cx="5098415" cy="1031240"/>
            </a:xfrm>
            <a:custGeom>
              <a:avLst/>
              <a:gdLst/>
              <a:ahLst/>
              <a:cxnLst/>
              <a:rect l="l" t="t" r="r" b="b"/>
              <a:pathLst>
                <a:path w="5098415" h="1031240">
                  <a:moveTo>
                    <a:pt x="1032255" y="330911"/>
                  </a:moveTo>
                  <a:lnTo>
                    <a:pt x="1039386" y="286675"/>
                  </a:lnTo>
                  <a:lnTo>
                    <a:pt x="1059245" y="248257"/>
                  </a:lnTo>
                  <a:lnTo>
                    <a:pt x="1089534" y="217960"/>
                  </a:lnTo>
                  <a:lnTo>
                    <a:pt x="1127955" y="198092"/>
                  </a:lnTo>
                  <a:lnTo>
                    <a:pt x="1172210" y="190957"/>
                  </a:lnTo>
                  <a:lnTo>
                    <a:pt x="1709927" y="190957"/>
                  </a:lnTo>
                  <a:lnTo>
                    <a:pt x="2726436" y="190957"/>
                  </a:lnTo>
                  <a:lnTo>
                    <a:pt x="4958334" y="190957"/>
                  </a:lnTo>
                  <a:lnTo>
                    <a:pt x="5002588" y="198092"/>
                  </a:lnTo>
                  <a:lnTo>
                    <a:pt x="5041009" y="217960"/>
                  </a:lnTo>
                  <a:lnTo>
                    <a:pt x="5071298" y="248257"/>
                  </a:lnTo>
                  <a:lnTo>
                    <a:pt x="5091157" y="286675"/>
                  </a:lnTo>
                  <a:lnTo>
                    <a:pt x="5098288" y="330911"/>
                  </a:lnTo>
                  <a:lnTo>
                    <a:pt x="5098288" y="540842"/>
                  </a:lnTo>
                  <a:lnTo>
                    <a:pt x="5098288" y="890727"/>
                  </a:lnTo>
                  <a:lnTo>
                    <a:pt x="5091157" y="934962"/>
                  </a:lnTo>
                  <a:lnTo>
                    <a:pt x="5071298" y="973381"/>
                  </a:lnTo>
                  <a:lnTo>
                    <a:pt x="5041009" y="1003677"/>
                  </a:lnTo>
                  <a:lnTo>
                    <a:pt x="5002588" y="1023546"/>
                  </a:lnTo>
                  <a:lnTo>
                    <a:pt x="4958334" y="1030681"/>
                  </a:lnTo>
                  <a:lnTo>
                    <a:pt x="2726436" y="1030681"/>
                  </a:lnTo>
                  <a:lnTo>
                    <a:pt x="1709927" y="1030681"/>
                  </a:lnTo>
                  <a:lnTo>
                    <a:pt x="1172210" y="1030681"/>
                  </a:lnTo>
                  <a:lnTo>
                    <a:pt x="1127955" y="1023546"/>
                  </a:lnTo>
                  <a:lnTo>
                    <a:pt x="1089534" y="1003677"/>
                  </a:lnTo>
                  <a:lnTo>
                    <a:pt x="1059245" y="973381"/>
                  </a:lnTo>
                  <a:lnTo>
                    <a:pt x="1039386" y="934962"/>
                  </a:lnTo>
                  <a:lnTo>
                    <a:pt x="1032255" y="890727"/>
                  </a:lnTo>
                  <a:lnTo>
                    <a:pt x="1032255" y="540842"/>
                  </a:lnTo>
                  <a:lnTo>
                    <a:pt x="0" y="0"/>
                  </a:lnTo>
                  <a:lnTo>
                    <a:pt x="1032255" y="330911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61001" y="5986373"/>
            <a:ext cx="3387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6535" marR="5080" indent="-147447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rlito"/>
                <a:cs typeface="Carlito"/>
              </a:rPr>
              <a:t>Tất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cả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các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thiết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bị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luôn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chiếm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½</a:t>
            </a:r>
            <a:r>
              <a:rPr sz="1800" spc="-25" dirty="0">
                <a:latin typeface="Carlito"/>
                <a:cs typeface="Carlito"/>
              </a:rPr>
              <a:t> màn </a:t>
            </a:r>
            <a:r>
              <a:rPr sz="1800" spc="-20" dirty="0">
                <a:latin typeface="Carlito"/>
                <a:cs typeface="Carlito"/>
              </a:rPr>
              <a:t>hình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572" y="1501139"/>
            <a:ext cx="1916774" cy="52714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34200" y="190500"/>
            <a:ext cx="1865630" cy="789940"/>
            <a:chOff x="6934200" y="190500"/>
            <a:chExt cx="186563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4200" y="190500"/>
              <a:ext cx="809244" cy="789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6724" y="280415"/>
              <a:ext cx="768096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9832" y="280415"/>
              <a:ext cx="999744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84245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Mục</a:t>
            </a:r>
            <a:r>
              <a:rPr cap="small" spc="245" dirty="0"/>
              <a:t> </a:t>
            </a:r>
            <a:r>
              <a:rPr cap="small" spc="-145" dirty="0"/>
              <a:t>tiêu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04973"/>
            <a:ext cx="6481445" cy="36112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5A33"/>
              </a:buClr>
              <a:buFont typeface="Wingdings"/>
              <a:buChar char="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Hiểu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Bootstrap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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Nắm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vững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110" dirty="0">
                <a:latin typeface="Arial"/>
                <a:cs typeface="Arial"/>
              </a:rPr>
              <a:t>tổ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chức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hệ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70" dirty="0">
                <a:latin typeface="Arial"/>
                <a:cs typeface="Arial"/>
              </a:rPr>
              <a:t>thống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lưới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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Biết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cách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114" dirty="0">
                <a:latin typeface="Arial"/>
                <a:cs typeface="Arial"/>
              </a:rPr>
              <a:t>tổ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chức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layout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"/>
              <a:tabLst>
                <a:tab pos="354965" algn="l"/>
              </a:tabLst>
            </a:pPr>
            <a:r>
              <a:rPr sz="2800" spc="-320" dirty="0">
                <a:latin typeface="Arial"/>
                <a:cs typeface="Arial"/>
              </a:rPr>
              <a:t>Sử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navbar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xây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xây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dựng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menu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"/>
              <a:tabLst>
                <a:tab pos="354965" algn="l"/>
              </a:tabLst>
            </a:pPr>
            <a:r>
              <a:rPr sz="2800" spc="-320" dirty="0">
                <a:latin typeface="Arial"/>
                <a:cs typeface="Arial"/>
              </a:rPr>
              <a:t>Sử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Glyphicons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"/>
              <a:tabLst>
                <a:tab pos="354965" algn="l"/>
              </a:tabLst>
            </a:pPr>
            <a:r>
              <a:rPr sz="2800" spc="-320" dirty="0">
                <a:latin typeface="Arial"/>
                <a:cs typeface="Arial"/>
              </a:rPr>
              <a:t>Sử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Panel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"/>
              <a:tabLst>
                <a:tab pos="354965" algn="l"/>
              </a:tabLst>
            </a:pPr>
            <a:r>
              <a:rPr sz="2800" spc="-320" dirty="0">
                <a:latin typeface="Arial"/>
                <a:cs typeface="Arial"/>
              </a:rPr>
              <a:t>Sử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List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Group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4515" y="190500"/>
              <a:ext cx="722376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0171" y="280415"/>
              <a:ext cx="87020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1192" y="190500"/>
              <a:ext cx="669035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3507" y="280415"/>
              <a:ext cx="1306068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64815">
              <a:lnSpc>
                <a:spcPct val="100000"/>
              </a:lnSpc>
              <a:spcBef>
                <a:spcPts val="95"/>
              </a:spcBef>
            </a:pPr>
            <a:r>
              <a:rPr cap="small" spc="-10" dirty="0"/>
              <a:t>Grid</a:t>
            </a:r>
            <a:r>
              <a:rPr cap="small" spc="-105" dirty="0"/>
              <a:t> </a:t>
            </a:r>
            <a:r>
              <a:rPr cap="small" spc="-190" dirty="0"/>
              <a:t>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02777"/>
            <a:ext cx="5201920" cy="22987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90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Dịch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chuyển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cột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.col-</a:t>
            </a:r>
            <a:r>
              <a:rPr sz="2400" spc="-55" dirty="0">
                <a:latin typeface="Arial"/>
                <a:cs typeface="Arial"/>
              </a:rPr>
              <a:t>xs-</a:t>
            </a:r>
            <a:r>
              <a:rPr sz="2400" dirty="0">
                <a:latin typeface="Arial"/>
                <a:cs typeface="Arial"/>
              </a:rPr>
              <a:t>offset-n: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dịch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phải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cột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.col-</a:t>
            </a:r>
            <a:r>
              <a:rPr sz="2400" dirty="0">
                <a:latin typeface="Arial"/>
                <a:cs typeface="Arial"/>
              </a:rPr>
              <a:t>sm-offset-n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dịch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phải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cột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.col-</a:t>
            </a:r>
            <a:r>
              <a:rPr sz="2400" spc="90" dirty="0">
                <a:latin typeface="Arial"/>
                <a:cs typeface="Arial"/>
              </a:rPr>
              <a:t>md-</a:t>
            </a:r>
            <a:r>
              <a:rPr sz="2400" dirty="0">
                <a:latin typeface="Arial"/>
                <a:cs typeface="Arial"/>
              </a:rPr>
              <a:t>offset-n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dịch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phải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cột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spc="-10" dirty="0">
                <a:latin typeface="Arial"/>
                <a:cs typeface="Arial"/>
              </a:rPr>
              <a:t>.col-</a:t>
            </a:r>
            <a:r>
              <a:rPr sz="2400" spc="85" dirty="0">
                <a:latin typeface="Arial"/>
                <a:cs typeface="Arial"/>
              </a:rPr>
              <a:t>lg-</a:t>
            </a:r>
            <a:r>
              <a:rPr sz="2400" dirty="0">
                <a:latin typeface="Arial"/>
                <a:cs typeface="Arial"/>
              </a:rPr>
              <a:t>offset-n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dịch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phải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cột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3362" y="3533775"/>
            <a:ext cx="866775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8451" y="2264664"/>
            <a:ext cx="8347076" cy="3268980"/>
            <a:chOff x="568451" y="2264664"/>
            <a:chExt cx="8347076" cy="3268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5344" y="4305300"/>
              <a:ext cx="765048" cy="9555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5279" y="4411979"/>
              <a:ext cx="1289303" cy="7741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9471" y="4305300"/>
              <a:ext cx="699515" cy="9555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059" y="4305300"/>
              <a:ext cx="777239" cy="9555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4188" y="4411979"/>
              <a:ext cx="909827" cy="7741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1867" y="4305300"/>
              <a:ext cx="765047" cy="9555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1803" y="4411979"/>
              <a:ext cx="2427731" cy="7741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87952" y="4953000"/>
              <a:ext cx="4727575" cy="0"/>
            </a:xfrm>
            <a:custGeom>
              <a:avLst/>
              <a:gdLst/>
              <a:ahLst/>
              <a:cxnLst/>
              <a:rect l="l" t="t" r="r" b="b"/>
              <a:pathLst>
                <a:path w="4727575">
                  <a:moveTo>
                    <a:pt x="0" y="0"/>
                  </a:moveTo>
                  <a:lnTo>
                    <a:pt x="4727448" y="0"/>
                  </a:lnTo>
                </a:path>
              </a:pathLst>
            </a:custGeom>
            <a:ln w="3175">
              <a:solidFill>
                <a:srgbClr val="FF5A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451" y="2264664"/>
              <a:ext cx="2828544" cy="26624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200" y="2650934"/>
              <a:ext cx="2346198" cy="10828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116" y="3668826"/>
              <a:ext cx="2011299" cy="535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2503" y="4910328"/>
              <a:ext cx="550163" cy="6233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4340" y="4980432"/>
              <a:ext cx="533400" cy="5059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18659" y="4910328"/>
              <a:ext cx="713232" cy="6233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0035" y="4910328"/>
              <a:ext cx="542543" cy="6233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64252" y="4980432"/>
              <a:ext cx="810768" cy="5059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14415" y="4910328"/>
              <a:ext cx="635508" cy="62331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151503" y="4312034"/>
            <a:ext cx="4094479" cy="10293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400" b="1" cap="small" spc="-10" dirty="0">
                <a:solidFill>
                  <a:srgbClr val="FF5A33"/>
                </a:solidFill>
                <a:latin typeface="Carlito"/>
                <a:cs typeface="Carlito"/>
              </a:rPr>
              <a:t>Front-</a:t>
            </a:r>
            <a:r>
              <a:rPr sz="3400" b="1" cap="small" dirty="0">
                <a:solidFill>
                  <a:srgbClr val="FF5A33"/>
                </a:solidFill>
                <a:latin typeface="Carlito"/>
                <a:cs typeface="Carlito"/>
              </a:rPr>
              <a:t>End</a:t>
            </a:r>
            <a:r>
              <a:rPr sz="3400" b="1" cap="small" spc="185" dirty="0">
                <a:solidFill>
                  <a:srgbClr val="FF5A33"/>
                </a:solidFill>
                <a:latin typeface="Carlito"/>
                <a:cs typeface="Carlito"/>
              </a:rPr>
              <a:t> </a:t>
            </a:r>
            <a:r>
              <a:rPr sz="3400" b="1" cap="small" spc="-40" dirty="0">
                <a:solidFill>
                  <a:srgbClr val="FF5A33"/>
                </a:solidFill>
                <a:latin typeface="Carlito"/>
                <a:cs typeface="Carlito"/>
              </a:rPr>
              <a:t>Frameworks</a:t>
            </a:r>
            <a:endParaRPr sz="3400">
              <a:latin typeface="Carlito"/>
              <a:cs typeface="Carlito"/>
            </a:endParaRPr>
          </a:p>
          <a:p>
            <a:pPr marL="55244">
              <a:lnSpc>
                <a:spcPct val="100000"/>
              </a:lnSpc>
              <a:spcBef>
                <a:spcPts val="464"/>
              </a:spcBef>
            </a:pP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Bài</a:t>
            </a:r>
            <a:r>
              <a:rPr sz="2200" b="1" cap="small" spc="14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1</a:t>
            </a:r>
            <a:r>
              <a:rPr sz="2200" b="1" cap="small" spc="-1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(Phần</a:t>
            </a:r>
            <a:r>
              <a:rPr sz="2200" b="1" cap="small" spc="12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spc="-25" dirty="0">
                <a:solidFill>
                  <a:srgbClr val="FF5A33"/>
                </a:solidFill>
                <a:latin typeface="Arial"/>
                <a:cs typeface="Arial"/>
              </a:rPr>
              <a:t>2)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6540" y="190500"/>
              <a:ext cx="749807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9628" y="280415"/>
              <a:ext cx="915924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9040" y="280415"/>
              <a:ext cx="1240536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4645">
              <a:lnSpc>
                <a:spcPct val="100000"/>
              </a:lnSpc>
              <a:spcBef>
                <a:spcPts val="95"/>
              </a:spcBef>
            </a:pPr>
            <a:r>
              <a:rPr cap="small" spc="-10" dirty="0"/>
              <a:t>Navs</a:t>
            </a:r>
            <a:r>
              <a:rPr cap="small" spc="-114" dirty="0"/>
              <a:t> </a:t>
            </a:r>
            <a:r>
              <a:rPr cap="small" spc="-60" dirty="0"/>
              <a:t>menu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00037" y="1142961"/>
            <a:ext cx="8615680" cy="5132070"/>
            <a:chOff x="300037" y="1142961"/>
            <a:chExt cx="8615680" cy="513207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037" y="1142961"/>
              <a:ext cx="8615299" cy="51316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86373" y="1855089"/>
              <a:ext cx="1447800" cy="786765"/>
            </a:xfrm>
            <a:custGeom>
              <a:avLst/>
              <a:gdLst/>
              <a:ahLst/>
              <a:cxnLst/>
              <a:rect l="l" t="t" r="r" b="b"/>
              <a:pathLst>
                <a:path w="1447800" h="786764">
                  <a:moveTo>
                    <a:pt x="603250" y="612648"/>
                  </a:moveTo>
                  <a:lnTo>
                    <a:pt x="241300" y="612648"/>
                  </a:lnTo>
                  <a:lnTo>
                    <a:pt x="152018" y="786764"/>
                  </a:lnTo>
                  <a:lnTo>
                    <a:pt x="603250" y="612648"/>
                  </a:lnTo>
                  <a:close/>
                </a:path>
                <a:path w="1447800" h="786764">
                  <a:moveTo>
                    <a:pt x="1345692" y="0"/>
                  </a:moveTo>
                  <a:lnTo>
                    <a:pt x="102235" y="0"/>
                  </a:lnTo>
                  <a:lnTo>
                    <a:pt x="62418" y="8024"/>
                  </a:lnTo>
                  <a:lnTo>
                    <a:pt x="29924" y="29908"/>
                  </a:lnTo>
                  <a:lnTo>
                    <a:pt x="8026" y="62364"/>
                  </a:lnTo>
                  <a:lnTo>
                    <a:pt x="0" y="102108"/>
                  </a:lnTo>
                  <a:lnTo>
                    <a:pt x="0" y="510539"/>
                  </a:lnTo>
                  <a:lnTo>
                    <a:pt x="8026" y="550283"/>
                  </a:lnTo>
                  <a:lnTo>
                    <a:pt x="29924" y="582739"/>
                  </a:lnTo>
                  <a:lnTo>
                    <a:pt x="62418" y="604623"/>
                  </a:lnTo>
                  <a:lnTo>
                    <a:pt x="102235" y="612648"/>
                  </a:lnTo>
                  <a:lnTo>
                    <a:pt x="1345692" y="612648"/>
                  </a:lnTo>
                  <a:lnTo>
                    <a:pt x="1385488" y="604623"/>
                  </a:lnTo>
                  <a:lnTo>
                    <a:pt x="1417939" y="582739"/>
                  </a:lnTo>
                  <a:lnTo>
                    <a:pt x="1439793" y="550283"/>
                  </a:lnTo>
                  <a:lnTo>
                    <a:pt x="1447800" y="510539"/>
                  </a:lnTo>
                  <a:lnTo>
                    <a:pt x="1447800" y="102108"/>
                  </a:lnTo>
                  <a:lnTo>
                    <a:pt x="1439793" y="62364"/>
                  </a:lnTo>
                  <a:lnTo>
                    <a:pt x="1417939" y="29908"/>
                  </a:lnTo>
                  <a:lnTo>
                    <a:pt x="1385488" y="8024"/>
                  </a:lnTo>
                  <a:lnTo>
                    <a:pt x="1345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86373" y="1855089"/>
              <a:ext cx="1447800" cy="786765"/>
            </a:xfrm>
            <a:custGeom>
              <a:avLst/>
              <a:gdLst/>
              <a:ahLst/>
              <a:cxnLst/>
              <a:rect l="l" t="t" r="r" b="b"/>
              <a:pathLst>
                <a:path w="1447800" h="786764">
                  <a:moveTo>
                    <a:pt x="0" y="102108"/>
                  </a:moveTo>
                  <a:lnTo>
                    <a:pt x="8026" y="62364"/>
                  </a:lnTo>
                  <a:lnTo>
                    <a:pt x="29924" y="29908"/>
                  </a:lnTo>
                  <a:lnTo>
                    <a:pt x="62418" y="8024"/>
                  </a:lnTo>
                  <a:lnTo>
                    <a:pt x="102235" y="0"/>
                  </a:lnTo>
                  <a:lnTo>
                    <a:pt x="241300" y="0"/>
                  </a:lnTo>
                  <a:lnTo>
                    <a:pt x="603250" y="0"/>
                  </a:lnTo>
                  <a:lnTo>
                    <a:pt x="1345692" y="0"/>
                  </a:lnTo>
                  <a:lnTo>
                    <a:pt x="1385488" y="8024"/>
                  </a:lnTo>
                  <a:lnTo>
                    <a:pt x="1417939" y="29908"/>
                  </a:lnTo>
                  <a:lnTo>
                    <a:pt x="1439793" y="62364"/>
                  </a:lnTo>
                  <a:lnTo>
                    <a:pt x="1447800" y="102108"/>
                  </a:lnTo>
                  <a:lnTo>
                    <a:pt x="1447800" y="357377"/>
                  </a:lnTo>
                  <a:lnTo>
                    <a:pt x="1447800" y="510539"/>
                  </a:lnTo>
                  <a:lnTo>
                    <a:pt x="1439793" y="550283"/>
                  </a:lnTo>
                  <a:lnTo>
                    <a:pt x="1417939" y="582739"/>
                  </a:lnTo>
                  <a:lnTo>
                    <a:pt x="1385488" y="604623"/>
                  </a:lnTo>
                  <a:lnTo>
                    <a:pt x="1345692" y="612648"/>
                  </a:lnTo>
                  <a:lnTo>
                    <a:pt x="603250" y="612648"/>
                  </a:lnTo>
                  <a:lnTo>
                    <a:pt x="152018" y="786764"/>
                  </a:lnTo>
                  <a:lnTo>
                    <a:pt x="241300" y="612648"/>
                  </a:lnTo>
                  <a:lnTo>
                    <a:pt x="102235" y="612648"/>
                  </a:lnTo>
                  <a:lnTo>
                    <a:pt x="62418" y="604623"/>
                  </a:lnTo>
                  <a:lnTo>
                    <a:pt x="29924" y="582739"/>
                  </a:lnTo>
                  <a:lnTo>
                    <a:pt x="8026" y="550283"/>
                  </a:lnTo>
                  <a:lnTo>
                    <a:pt x="0" y="510539"/>
                  </a:lnTo>
                  <a:lnTo>
                    <a:pt x="0" y="357377"/>
                  </a:lnTo>
                  <a:lnTo>
                    <a:pt x="0" y="102108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64071" y="1996821"/>
            <a:ext cx="69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Navbar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6540" y="190500"/>
              <a:ext cx="749807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9628" y="280415"/>
              <a:ext cx="915924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9040" y="280415"/>
              <a:ext cx="1240536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56585">
              <a:lnSpc>
                <a:spcPct val="100000"/>
              </a:lnSpc>
              <a:spcBef>
                <a:spcPts val="95"/>
              </a:spcBef>
            </a:pPr>
            <a:r>
              <a:rPr cap="small" spc="-10" dirty="0"/>
              <a:t>Navs</a:t>
            </a:r>
            <a:r>
              <a:rPr cap="small" spc="-114" dirty="0"/>
              <a:t> </a:t>
            </a:r>
            <a:r>
              <a:rPr cap="small" spc="-60" dirty="0"/>
              <a:t>menu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090929"/>
            <a:ext cx="75298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spc="-125" dirty="0">
                <a:latin typeface="Arial"/>
                <a:cs typeface="Arial"/>
              </a:rPr>
              <a:t>Vào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  <a:hlinkClick r:id="rId5"/>
              </a:rPr>
              <a:t>http://getbootstrap.com/components/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và </a:t>
            </a:r>
            <a:r>
              <a:rPr sz="2800" dirty="0">
                <a:latin typeface="Arial"/>
                <a:cs typeface="Arial"/>
              </a:rPr>
              <a:t>thực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hiện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theo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hình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sau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lấy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mã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của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navbar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8886" y="2334767"/>
            <a:ext cx="8629650" cy="4155440"/>
            <a:chOff x="238886" y="2334767"/>
            <a:chExt cx="8629650" cy="415544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886" y="2334767"/>
              <a:ext cx="8629650" cy="30860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0364" y="4735067"/>
              <a:ext cx="1478280" cy="5775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72072" y="4754625"/>
              <a:ext cx="1224280" cy="370205"/>
            </a:xfrm>
            <a:custGeom>
              <a:avLst/>
              <a:gdLst/>
              <a:ahLst/>
              <a:cxnLst/>
              <a:rect l="l" t="t" r="r" b="b"/>
              <a:pathLst>
                <a:path w="1224279" h="370204">
                  <a:moveTo>
                    <a:pt x="131619" y="202723"/>
                  </a:moveTo>
                  <a:lnTo>
                    <a:pt x="124442" y="204033"/>
                  </a:lnTo>
                  <a:lnTo>
                    <a:pt x="118110" y="208153"/>
                  </a:lnTo>
                  <a:lnTo>
                    <a:pt x="0" y="323342"/>
                  </a:lnTo>
                  <a:lnTo>
                    <a:pt x="158496" y="369443"/>
                  </a:lnTo>
                  <a:lnTo>
                    <a:pt x="165990" y="370062"/>
                  </a:lnTo>
                  <a:lnTo>
                    <a:pt x="172926" y="367823"/>
                  </a:lnTo>
                  <a:lnTo>
                    <a:pt x="178552" y="363156"/>
                  </a:lnTo>
                  <a:lnTo>
                    <a:pt x="182117" y="356488"/>
                  </a:lnTo>
                  <a:lnTo>
                    <a:pt x="182735" y="348922"/>
                  </a:lnTo>
                  <a:lnTo>
                    <a:pt x="180482" y="341963"/>
                  </a:lnTo>
                  <a:lnTo>
                    <a:pt x="175777" y="336361"/>
                  </a:lnTo>
                  <a:lnTo>
                    <a:pt x="169037" y="332867"/>
                  </a:lnTo>
                  <a:lnTo>
                    <a:pt x="168164" y="332613"/>
                  </a:lnTo>
                  <a:lnTo>
                    <a:pt x="41275" y="332613"/>
                  </a:lnTo>
                  <a:lnTo>
                    <a:pt x="32130" y="295656"/>
                  </a:lnTo>
                  <a:lnTo>
                    <a:pt x="100564" y="278547"/>
                  </a:lnTo>
                  <a:lnTo>
                    <a:pt x="144779" y="235457"/>
                  </a:lnTo>
                  <a:lnTo>
                    <a:pt x="149016" y="229197"/>
                  </a:lnTo>
                  <a:lnTo>
                    <a:pt x="150479" y="222043"/>
                  </a:lnTo>
                  <a:lnTo>
                    <a:pt x="149155" y="214866"/>
                  </a:lnTo>
                  <a:lnTo>
                    <a:pt x="145034" y="208534"/>
                  </a:lnTo>
                  <a:lnTo>
                    <a:pt x="138773" y="204223"/>
                  </a:lnTo>
                  <a:lnTo>
                    <a:pt x="131619" y="202723"/>
                  </a:lnTo>
                  <a:close/>
                </a:path>
                <a:path w="1224279" h="370204">
                  <a:moveTo>
                    <a:pt x="100564" y="278547"/>
                  </a:moveTo>
                  <a:lnTo>
                    <a:pt x="32130" y="295656"/>
                  </a:lnTo>
                  <a:lnTo>
                    <a:pt x="41275" y="332613"/>
                  </a:lnTo>
                  <a:lnTo>
                    <a:pt x="60587" y="327787"/>
                  </a:lnTo>
                  <a:lnTo>
                    <a:pt x="50037" y="327787"/>
                  </a:lnTo>
                  <a:lnTo>
                    <a:pt x="42037" y="295910"/>
                  </a:lnTo>
                  <a:lnTo>
                    <a:pt x="82748" y="295910"/>
                  </a:lnTo>
                  <a:lnTo>
                    <a:pt x="100564" y="278547"/>
                  </a:lnTo>
                  <a:close/>
                </a:path>
                <a:path w="1224279" h="370204">
                  <a:moveTo>
                    <a:pt x="109541" y="315553"/>
                  </a:moveTo>
                  <a:lnTo>
                    <a:pt x="41275" y="332613"/>
                  </a:lnTo>
                  <a:lnTo>
                    <a:pt x="168164" y="332613"/>
                  </a:lnTo>
                  <a:lnTo>
                    <a:pt x="109541" y="315553"/>
                  </a:lnTo>
                  <a:close/>
                </a:path>
                <a:path w="1224279" h="370204">
                  <a:moveTo>
                    <a:pt x="42037" y="295910"/>
                  </a:moveTo>
                  <a:lnTo>
                    <a:pt x="50037" y="327787"/>
                  </a:lnTo>
                  <a:lnTo>
                    <a:pt x="73386" y="305032"/>
                  </a:lnTo>
                  <a:lnTo>
                    <a:pt x="42037" y="295910"/>
                  </a:lnTo>
                  <a:close/>
                </a:path>
                <a:path w="1224279" h="370204">
                  <a:moveTo>
                    <a:pt x="73386" y="305032"/>
                  </a:moveTo>
                  <a:lnTo>
                    <a:pt x="50037" y="327787"/>
                  </a:lnTo>
                  <a:lnTo>
                    <a:pt x="60587" y="327787"/>
                  </a:lnTo>
                  <a:lnTo>
                    <a:pt x="109541" y="315553"/>
                  </a:lnTo>
                  <a:lnTo>
                    <a:pt x="73386" y="305032"/>
                  </a:lnTo>
                  <a:close/>
                </a:path>
                <a:path w="1224279" h="370204">
                  <a:moveTo>
                    <a:pt x="1214754" y="0"/>
                  </a:moveTo>
                  <a:lnTo>
                    <a:pt x="100564" y="278547"/>
                  </a:lnTo>
                  <a:lnTo>
                    <a:pt x="73386" y="305032"/>
                  </a:lnTo>
                  <a:lnTo>
                    <a:pt x="109541" y="315553"/>
                  </a:lnTo>
                  <a:lnTo>
                    <a:pt x="1223899" y="37084"/>
                  </a:lnTo>
                  <a:lnTo>
                    <a:pt x="1214754" y="0"/>
                  </a:lnTo>
                  <a:close/>
                </a:path>
                <a:path w="1224279" h="370204">
                  <a:moveTo>
                    <a:pt x="82748" y="295910"/>
                  </a:moveTo>
                  <a:lnTo>
                    <a:pt x="42037" y="295910"/>
                  </a:lnTo>
                  <a:lnTo>
                    <a:pt x="73386" y="305032"/>
                  </a:lnTo>
                  <a:lnTo>
                    <a:pt x="82748" y="29591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84394" y="5313679"/>
              <a:ext cx="2664460" cy="1163320"/>
            </a:xfrm>
            <a:custGeom>
              <a:avLst/>
              <a:gdLst/>
              <a:ahLst/>
              <a:cxnLst/>
              <a:rect l="l" t="t" r="r" b="b"/>
              <a:pathLst>
                <a:path w="2664459" h="1163320">
                  <a:moveTo>
                    <a:pt x="2537205" y="401320"/>
                  </a:moveTo>
                  <a:lnTo>
                    <a:pt x="200405" y="401320"/>
                  </a:lnTo>
                  <a:lnTo>
                    <a:pt x="150987" y="411300"/>
                  </a:lnTo>
                  <a:lnTo>
                    <a:pt x="110616" y="438516"/>
                  </a:lnTo>
                  <a:lnTo>
                    <a:pt x="83391" y="478885"/>
                  </a:lnTo>
                  <a:lnTo>
                    <a:pt x="73405" y="528320"/>
                  </a:lnTo>
                  <a:lnTo>
                    <a:pt x="73405" y="1036320"/>
                  </a:lnTo>
                  <a:lnTo>
                    <a:pt x="83391" y="1085754"/>
                  </a:lnTo>
                  <a:lnTo>
                    <a:pt x="110616" y="1126123"/>
                  </a:lnTo>
                  <a:lnTo>
                    <a:pt x="150987" y="1153339"/>
                  </a:lnTo>
                  <a:lnTo>
                    <a:pt x="200405" y="1163320"/>
                  </a:lnTo>
                  <a:lnTo>
                    <a:pt x="2537205" y="1163320"/>
                  </a:lnTo>
                  <a:lnTo>
                    <a:pt x="2586624" y="1153339"/>
                  </a:lnTo>
                  <a:lnTo>
                    <a:pt x="2626995" y="1126123"/>
                  </a:lnTo>
                  <a:lnTo>
                    <a:pt x="2654220" y="1085754"/>
                  </a:lnTo>
                  <a:lnTo>
                    <a:pt x="2664205" y="1036320"/>
                  </a:lnTo>
                  <a:lnTo>
                    <a:pt x="2664205" y="528320"/>
                  </a:lnTo>
                  <a:lnTo>
                    <a:pt x="2654220" y="478885"/>
                  </a:lnTo>
                  <a:lnTo>
                    <a:pt x="2626995" y="438516"/>
                  </a:lnTo>
                  <a:lnTo>
                    <a:pt x="2586624" y="411300"/>
                  </a:lnTo>
                  <a:lnTo>
                    <a:pt x="2537205" y="401320"/>
                  </a:lnTo>
                  <a:close/>
                </a:path>
                <a:path w="2664459" h="1163320">
                  <a:moveTo>
                    <a:pt x="0" y="0"/>
                  </a:moveTo>
                  <a:lnTo>
                    <a:pt x="505205" y="401320"/>
                  </a:lnTo>
                  <a:lnTo>
                    <a:pt x="1152905" y="401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4394" y="5313679"/>
              <a:ext cx="2664460" cy="1163320"/>
            </a:xfrm>
            <a:custGeom>
              <a:avLst/>
              <a:gdLst/>
              <a:ahLst/>
              <a:cxnLst/>
              <a:rect l="l" t="t" r="r" b="b"/>
              <a:pathLst>
                <a:path w="2664459" h="1163320">
                  <a:moveTo>
                    <a:pt x="73405" y="528320"/>
                  </a:moveTo>
                  <a:lnTo>
                    <a:pt x="83391" y="478885"/>
                  </a:lnTo>
                  <a:lnTo>
                    <a:pt x="110616" y="438516"/>
                  </a:lnTo>
                  <a:lnTo>
                    <a:pt x="150987" y="411300"/>
                  </a:lnTo>
                  <a:lnTo>
                    <a:pt x="200405" y="401320"/>
                  </a:lnTo>
                  <a:lnTo>
                    <a:pt x="505205" y="401320"/>
                  </a:lnTo>
                  <a:lnTo>
                    <a:pt x="0" y="0"/>
                  </a:lnTo>
                  <a:lnTo>
                    <a:pt x="1152905" y="401320"/>
                  </a:lnTo>
                  <a:lnTo>
                    <a:pt x="2537205" y="401320"/>
                  </a:lnTo>
                  <a:lnTo>
                    <a:pt x="2586624" y="411300"/>
                  </a:lnTo>
                  <a:lnTo>
                    <a:pt x="2626995" y="438516"/>
                  </a:lnTo>
                  <a:lnTo>
                    <a:pt x="2654220" y="478885"/>
                  </a:lnTo>
                  <a:lnTo>
                    <a:pt x="2664205" y="528320"/>
                  </a:lnTo>
                  <a:lnTo>
                    <a:pt x="2664205" y="718820"/>
                  </a:lnTo>
                  <a:lnTo>
                    <a:pt x="2664205" y="1036320"/>
                  </a:lnTo>
                  <a:lnTo>
                    <a:pt x="2654220" y="1085754"/>
                  </a:lnTo>
                  <a:lnTo>
                    <a:pt x="2626995" y="1126123"/>
                  </a:lnTo>
                  <a:lnTo>
                    <a:pt x="2586624" y="1153339"/>
                  </a:lnTo>
                  <a:lnTo>
                    <a:pt x="2537205" y="1163320"/>
                  </a:lnTo>
                  <a:lnTo>
                    <a:pt x="1152905" y="1163320"/>
                  </a:lnTo>
                  <a:lnTo>
                    <a:pt x="505205" y="1163320"/>
                  </a:lnTo>
                  <a:lnTo>
                    <a:pt x="200405" y="1163320"/>
                  </a:lnTo>
                  <a:lnTo>
                    <a:pt x="150987" y="1153339"/>
                  </a:lnTo>
                  <a:lnTo>
                    <a:pt x="110616" y="1126123"/>
                  </a:lnTo>
                  <a:lnTo>
                    <a:pt x="83391" y="1085754"/>
                  </a:lnTo>
                  <a:lnTo>
                    <a:pt x="73405" y="1036320"/>
                  </a:lnTo>
                  <a:lnTo>
                    <a:pt x="73405" y="718820"/>
                  </a:lnTo>
                  <a:lnTo>
                    <a:pt x="73405" y="52832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51475" y="5795264"/>
            <a:ext cx="2202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Chép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mã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navbar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và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dán </a:t>
            </a:r>
            <a:r>
              <a:rPr sz="1800" dirty="0">
                <a:latin typeface="Carlito"/>
                <a:cs typeface="Carlito"/>
              </a:rPr>
              <a:t>vào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&lt;nav&gt;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của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layout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6540" y="190500"/>
              <a:ext cx="749807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9628" y="280415"/>
              <a:ext cx="915924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9040" y="280415"/>
              <a:ext cx="1240536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56585">
              <a:lnSpc>
                <a:spcPct val="100000"/>
              </a:lnSpc>
              <a:spcBef>
                <a:spcPts val="95"/>
              </a:spcBef>
            </a:pPr>
            <a:r>
              <a:rPr cap="small" spc="-10" dirty="0"/>
              <a:t>Navs</a:t>
            </a:r>
            <a:r>
              <a:rPr cap="small" spc="-114" dirty="0"/>
              <a:t> </a:t>
            </a:r>
            <a:r>
              <a:rPr cap="small" spc="-60" dirty="0"/>
              <a:t>menu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090929"/>
            <a:ext cx="4064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-140" dirty="0">
                <a:latin typeface="Arial"/>
                <a:cs typeface="Arial"/>
              </a:rPr>
              <a:t>Cấu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trúc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mã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của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navbar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076313"/>
            <a:ext cx="8017509" cy="259016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90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Hiệu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chỉnh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mã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hướng </a:t>
            </a:r>
            <a:r>
              <a:rPr sz="2800" dirty="0">
                <a:latin typeface="Arial"/>
                <a:cs typeface="Arial"/>
              </a:rPr>
              <a:t>dẫn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sau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spc="-55" dirty="0">
                <a:latin typeface="Arial"/>
                <a:cs typeface="Arial"/>
              </a:rPr>
              <a:t>Xóa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thẻ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&lt;form&gt;…&lt;/form&gt;</a:t>
            </a:r>
            <a:endParaRPr sz="2400">
              <a:latin typeface="Arial"/>
              <a:cs typeface="Arial"/>
            </a:endParaRPr>
          </a:p>
          <a:p>
            <a:pPr marL="755015" marR="181610" lvl="1" indent="-28575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35" dirty="0">
                <a:latin typeface="Arial"/>
                <a:cs typeface="Arial"/>
              </a:rPr>
              <a:t>Thêm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liên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và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sửa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đổi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văn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bản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của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liên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kết 	</a:t>
            </a:r>
            <a:r>
              <a:rPr sz="2400" spc="55" dirty="0">
                <a:latin typeface="Arial"/>
                <a:cs typeface="Arial"/>
              </a:rPr>
              <a:t>trong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menu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và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sub-menu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như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slide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trước</a:t>
            </a:r>
            <a:endParaRPr sz="2400">
              <a:latin typeface="Arial"/>
              <a:cs typeface="Arial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spc="-10" dirty="0">
                <a:latin typeface="Arial"/>
                <a:cs typeface="Arial"/>
              </a:rPr>
              <a:t>Override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.navbar{margin-</a:t>
            </a:r>
            <a:r>
              <a:rPr sz="2400" b="1" dirty="0">
                <a:latin typeface="Arial"/>
                <a:cs typeface="Arial"/>
              </a:rPr>
              <a:t>bottom:0px}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để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bỏ</a:t>
            </a:r>
            <a:r>
              <a:rPr sz="2400" dirty="0">
                <a:latin typeface="Arial"/>
                <a:cs typeface="Arial"/>
              </a:rPr>
              <a:t> lề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dưới 	của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thanh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menu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1619250"/>
            <a:ext cx="6696075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0820" y="190500"/>
              <a:ext cx="722376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6476" y="280415"/>
              <a:ext cx="1943100" cy="640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0865">
              <a:lnSpc>
                <a:spcPct val="100000"/>
              </a:lnSpc>
              <a:spcBef>
                <a:spcPts val="95"/>
              </a:spcBef>
            </a:pPr>
            <a:r>
              <a:rPr cap="small" spc="-150" dirty="0"/>
              <a:t>Glyphicons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52400" y="1219212"/>
            <a:ext cx="8839200" cy="5139055"/>
            <a:chOff x="152400" y="1219212"/>
            <a:chExt cx="8839200" cy="51390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1219212"/>
              <a:ext cx="8839200" cy="51390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60855" y="3651884"/>
              <a:ext cx="5706745" cy="618490"/>
            </a:xfrm>
            <a:custGeom>
              <a:avLst/>
              <a:gdLst/>
              <a:ahLst/>
              <a:cxnLst/>
              <a:rect l="l" t="t" r="r" b="b"/>
              <a:pathLst>
                <a:path w="5706745" h="618489">
                  <a:moveTo>
                    <a:pt x="0" y="0"/>
                  </a:moveTo>
                  <a:lnTo>
                    <a:pt x="372744" y="260984"/>
                  </a:lnTo>
                  <a:lnTo>
                    <a:pt x="372744" y="516254"/>
                  </a:lnTo>
                  <a:lnTo>
                    <a:pt x="380769" y="555998"/>
                  </a:lnTo>
                  <a:lnTo>
                    <a:pt x="402653" y="588454"/>
                  </a:lnTo>
                  <a:lnTo>
                    <a:pt x="435109" y="610338"/>
                  </a:lnTo>
                  <a:lnTo>
                    <a:pt x="474852" y="618363"/>
                  </a:lnTo>
                  <a:lnTo>
                    <a:pt x="5604637" y="618363"/>
                  </a:lnTo>
                  <a:lnTo>
                    <a:pt x="5644380" y="610338"/>
                  </a:lnTo>
                  <a:lnTo>
                    <a:pt x="5676836" y="588454"/>
                  </a:lnTo>
                  <a:lnTo>
                    <a:pt x="5698720" y="555998"/>
                  </a:lnTo>
                  <a:lnTo>
                    <a:pt x="5706745" y="516254"/>
                  </a:lnTo>
                  <a:lnTo>
                    <a:pt x="5706745" y="107822"/>
                  </a:lnTo>
                  <a:lnTo>
                    <a:pt x="372744" y="107822"/>
                  </a:lnTo>
                  <a:lnTo>
                    <a:pt x="0" y="0"/>
                  </a:lnTo>
                  <a:close/>
                </a:path>
                <a:path w="5706745" h="618489">
                  <a:moveTo>
                    <a:pt x="5604637" y="5714"/>
                  </a:moveTo>
                  <a:lnTo>
                    <a:pt x="474852" y="5714"/>
                  </a:lnTo>
                  <a:lnTo>
                    <a:pt x="435109" y="13739"/>
                  </a:lnTo>
                  <a:lnTo>
                    <a:pt x="402653" y="35623"/>
                  </a:lnTo>
                  <a:lnTo>
                    <a:pt x="380769" y="68079"/>
                  </a:lnTo>
                  <a:lnTo>
                    <a:pt x="372744" y="107822"/>
                  </a:lnTo>
                  <a:lnTo>
                    <a:pt x="5706745" y="107822"/>
                  </a:lnTo>
                  <a:lnTo>
                    <a:pt x="5698720" y="68079"/>
                  </a:lnTo>
                  <a:lnTo>
                    <a:pt x="5676836" y="35623"/>
                  </a:lnTo>
                  <a:lnTo>
                    <a:pt x="5644380" y="13739"/>
                  </a:lnTo>
                  <a:lnTo>
                    <a:pt x="5604637" y="57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60855" y="3651884"/>
              <a:ext cx="5706745" cy="618490"/>
            </a:xfrm>
            <a:custGeom>
              <a:avLst/>
              <a:gdLst/>
              <a:ahLst/>
              <a:cxnLst/>
              <a:rect l="l" t="t" r="r" b="b"/>
              <a:pathLst>
                <a:path w="5706745" h="618489">
                  <a:moveTo>
                    <a:pt x="372744" y="107822"/>
                  </a:moveTo>
                  <a:lnTo>
                    <a:pt x="380769" y="68079"/>
                  </a:lnTo>
                  <a:lnTo>
                    <a:pt x="402653" y="35623"/>
                  </a:lnTo>
                  <a:lnTo>
                    <a:pt x="435109" y="13739"/>
                  </a:lnTo>
                  <a:lnTo>
                    <a:pt x="474852" y="5714"/>
                  </a:lnTo>
                  <a:lnTo>
                    <a:pt x="1261745" y="5714"/>
                  </a:lnTo>
                  <a:lnTo>
                    <a:pt x="2595245" y="5714"/>
                  </a:lnTo>
                  <a:lnTo>
                    <a:pt x="5604637" y="5714"/>
                  </a:lnTo>
                  <a:lnTo>
                    <a:pt x="5644380" y="13739"/>
                  </a:lnTo>
                  <a:lnTo>
                    <a:pt x="5676836" y="35623"/>
                  </a:lnTo>
                  <a:lnTo>
                    <a:pt x="5698720" y="68079"/>
                  </a:lnTo>
                  <a:lnTo>
                    <a:pt x="5706745" y="107822"/>
                  </a:lnTo>
                  <a:lnTo>
                    <a:pt x="5706745" y="260984"/>
                  </a:lnTo>
                  <a:lnTo>
                    <a:pt x="5706745" y="516254"/>
                  </a:lnTo>
                  <a:lnTo>
                    <a:pt x="5698720" y="555998"/>
                  </a:lnTo>
                  <a:lnTo>
                    <a:pt x="5676836" y="588454"/>
                  </a:lnTo>
                  <a:lnTo>
                    <a:pt x="5644380" y="610338"/>
                  </a:lnTo>
                  <a:lnTo>
                    <a:pt x="5604637" y="618363"/>
                  </a:lnTo>
                  <a:lnTo>
                    <a:pt x="2595245" y="618363"/>
                  </a:lnTo>
                  <a:lnTo>
                    <a:pt x="1261745" y="618363"/>
                  </a:lnTo>
                  <a:lnTo>
                    <a:pt x="474852" y="618363"/>
                  </a:lnTo>
                  <a:lnTo>
                    <a:pt x="435109" y="610338"/>
                  </a:lnTo>
                  <a:lnTo>
                    <a:pt x="402653" y="588454"/>
                  </a:lnTo>
                  <a:lnTo>
                    <a:pt x="380769" y="555998"/>
                  </a:lnTo>
                  <a:lnTo>
                    <a:pt x="372744" y="516254"/>
                  </a:lnTo>
                  <a:lnTo>
                    <a:pt x="372744" y="260984"/>
                  </a:lnTo>
                  <a:lnTo>
                    <a:pt x="0" y="0"/>
                  </a:lnTo>
                  <a:lnTo>
                    <a:pt x="372744" y="10782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16301" y="3799713"/>
            <a:ext cx="4770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&lt;span</a:t>
            </a:r>
            <a:r>
              <a:rPr sz="1800" b="1" spc="3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class=“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glyphicon</a:t>
            </a:r>
            <a:r>
              <a:rPr sz="1800" b="1" spc="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glyphicon-music</a:t>
            </a:r>
            <a:r>
              <a:rPr sz="1800" b="1" spc="-10" dirty="0">
                <a:latin typeface="Carlito"/>
                <a:cs typeface="Carlito"/>
              </a:rPr>
              <a:t>”&gt;&lt;/span&gt;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921" y="1523974"/>
            <a:ext cx="8803640" cy="50592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560819" y="190500"/>
            <a:ext cx="2239010" cy="789940"/>
            <a:chOff x="6560819" y="190500"/>
            <a:chExt cx="223901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0819" y="190500"/>
              <a:ext cx="722376" cy="789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6475" y="280415"/>
              <a:ext cx="1943100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0865">
              <a:lnSpc>
                <a:spcPct val="100000"/>
              </a:lnSpc>
              <a:spcBef>
                <a:spcPts val="95"/>
              </a:spcBef>
            </a:pPr>
            <a:r>
              <a:rPr cap="small" spc="-150" dirty="0"/>
              <a:t>Glyphicons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77443" y="1054100"/>
            <a:ext cx="8398510" cy="2432685"/>
            <a:chOff x="377443" y="1054100"/>
            <a:chExt cx="8398510" cy="2432685"/>
          </a:xfrm>
        </p:grpSpPr>
        <p:sp>
          <p:nvSpPr>
            <p:cNvPr id="8" name="object 8"/>
            <p:cNvSpPr/>
            <p:nvPr/>
          </p:nvSpPr>
          <p:spPr>
            <a:xfrm>
              <a:off x="390143" y="1066800"/>
              <a:ext cx="8373109" cy="2407285"/>
            </a:xfrm>
            <a:custGeom>
              <a:avLst/>
              <a:gdLst/>
              <a:ahLst/>
              <a:cxnLst/>
              <a:rect l="l" t="t" r="r" b="b"/>
              <a:pathLst>
                <a:path w="8373109" h="2407285">
                  <a:moveTo>
                    <a:pt x="6977380" y="1524000"/>
                  </a:moveTo>
                  <a:lnTo>
                    <a:pt x="4884166" y="1524000"/>
                  </a:lnTo>
                  <a:lnTo>
                    <a:pt x="4946904" y="2407285"/>
                  </a:lnTo>
                  <a:lnTo>
                    <a:pt x="6977380" y="1524000"/>
                  </a:lnTo>
                  <a:close/>
                </a:path>
                <a:path w="8373109" h="2407285">
                  <a:moveTo>
                    <a:pt x="8118856" y="0"/>
                  </a:moveTo>
                  <a:lnTo>
                    <a:pt x="254000" y="0"/>
                  </a:lnTo>
                  <a:lnTo>
                    <a:pt x="208342" y="4090"/>
                  </a:lnTo>
                  <a:lnTo>
                    <a:pt x="165369" y="15884"/>
                  </a:lnTo>
                  <a:lnTo>
                    <a:pt x="125799" y="34666"/>
                  </a:lnTo>
                  <a:lnTo>
                    <a:pt x="90349" y="59719"/>
                  </a:lnTo>
                  <a:lnTo>
                    <a:pt x="59736" y="90328"/>
                  </a:lnTo>
                  <a:lnTo>
                    <a:pt x="34677" y="125777"/>
                  </a:lnTo>
                  <a:lnTo>
                    <a:pt x="15890" y="165349"/>
                  </a:lnTo>
                  <a:lnTo>
                    <a:pt x="4092" y="208328"/>
                  </a:lnTo>
                  <a:lnTo>
                    <a:pt x="0" y="254000"/>
                  </a:lnTo>
                  <a:lnTo>
                    <a:pt x="0" y="1270000"/>
                  </a:lnTo>
                  <a:lnTo>
                    <a:pt x="4092" y="1315671"/>
                  </a:lnTo>
                  <a:lnTo>
                    <a:pt x="15890" y="1358650"/>
                  </a:lnTo>
                  <a:lnTo>
                    <a:pt x="34677" y="1398222"/>
                  </a:lnTo>
                  <a:lnTo>
                    <a:pt x="59736" y="1433671"/>
                  </a:lnTo>
                  <a:lnTo>
                    <a:pt x="90349" y="1464280"/>
                  </a:lnTo>
                  <a:lnTo>
                    <a:pt x="125799" y="1489333"/>
                  </a:lnTo>
                  <a:lnTo>
                    <a:pt x="165369" y="1508115"/>
                  </a:lnTo>
                  <a:lnTo>
                    <a:pt x="208342" y="1519909"/>
                  </a:lnTo>
                  <a:lnTo>
                    <a:pt x="254000" y="1524000"/>
                  </a:lnTo>
                  <a:lnTo>
                    <a:pt x="8118856" y="1524000"/>
                  </a:lnTo>
                  <a:lnTo>
                    <a:pt x="8164527" y="1519909"/>
                  </a:lnTo>
                  <a:lnTo>
                    <a:pt x="8207506" y="1508115"/>
                  </a:lnTo>
                  <a:lnTo>
                    <a:pt x="8247078" y="1489333"/>
                  </a:lnTo>
                  <a:lnTo>
                    <a:pt x="8282527" y="1464280"/>
                  </a:lnTo>
                  <a:lnTo>
                    <a:pt x="8313136" y="1433671"/>
                  </a:lnTo>
                  <a:lnTo>
                    <a:pt x="8338189" y="1398222"/>
                  </a:lnTo>
                  <a:lnTo>
                    <a:pt x="8356971" y="1358650"/>
                  </a:lnTo>
                  <a:lnTo>
                    <a:pt x="8368765" y="1315671"/>
                  </a:lnTo>
                  <a:lnTo>
                    <a:pt x="8372856" y="1270000"/>
                  </a:lnTo>
                  <a:lnTo>
                    <a:pt x="8372856" y="254000"/>
                  </a:lnTo>
                  <a:lnTo>
                    <a:pt x="8368765" y="208328"/>
                  </a:lnTo>
                  <a:lnTo>
                    <a:pt x="8356971" y="165349"/>
                  </a:lnTo>
                  <a:lnTo>
                    <a:pt x="8338189" y="125777"/>
                  </a:lnTo>
                  <a:lnTo>
                    <a:pt x="8313136" y="90328"/>
                  </a:lnTo>
                  <a:lnTo>
                    <a:pt x="8282527" y="59719"/>
                  </a:lnTo>
                  <a:lnTo>
                    <a:pt x="8247078" y="34666"/>
                  </a:lnTo>
                  <a:lnTo>
                    <a:pt x="8207506" y="15884"/>
                  </a:lnTo>
                  <a:lnTo>
                    <a:pt x="8164527" y="4090"/>
                  </a:lnTo>
                  <a:lnTo>
                    <a:pt x="81188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0143" y="1066800"/>
              <a:ext cx="8373109" cy="2407285"/>
            </a:xfrm>
            <a:custGeom>
              <a:avLst/>
              <a:gdLst/>
              <a:ahLst/>
              <a:cxnLst/>
              <a:rect l="l" t="t" r="r" b="b"/>
              <a:pathLst>
                <a:path w="8373109" h="2407285">
                  <a:moveTo>
                    <a:pt x="0" y="254000"/>
                  </a:moveTo>
                  <a:lnTo>
                    <a:pt x="4092" y="208328"/>
                  </a:lnTo>
                  <a:lnTo>
                    <a:pt x="15890" y="165349"/>
                  </a:lnTo>
                  <a:lnTo>
                    <a:pt x="34677" y="125777"/>
                  </a:lnTo>
                  <a:lnTo>
                    <a:pt x="59736" y="90328"/>
                  </a:lnTo>
                  <a:lnTo>
                    <a:pt x="90349" y="59719"/>
                  </a:lnTo>
                  <a:lnTo>
                    <a:pt x="125799" y="34666"/>
                  </a:lnTo>
                  <a:lnTo>
                    <a:pt x="165369" y="15884"/>
                  </a:lnTo>
                  <a:lnTo>
                    <a:pt x="208342" y="4090"/>
                  </a:lnTo>
                  <a:lnTo>
                    <a:pt x="254000" y="0"/>
                  </a:lnTo>
                  <a:lnTo>
                    <a:pt x="4884166" y="0"/>
                  </a:lnTo>
                  <a:lnTo>
                    <a:pt x="6977380" y="0"/>
                  </a:lnTo>
                  <a:lnTo>
                    <a:pt x="8118856" y="0"/>
                  </a:lnTo>
                  <a:lnTo>
                    <a:pt x="8164527" y="4090"/>
                  </a:lnTo>
                  <a:lnTo>
                    <a:pt x="8207506" y="15884"/>
                  </a:lnTo>
                  <a:lnTo>
                    <a:pt x="8247078" y="34666"/>
                  </a:lnTo>
                  <a:lnTo>
                    <a:pt x="8282527" y="59719"/>
                  </a:lnTo>
                  <a:lnTo>
                    <a:pt x="8313136" y="90328"/>
                  </a:lnTo>
                  <a:lnTo>
                    <a:pt x="8338189" y="125777"/>
                  </a:lnTo>
                  <a:lnTo>
                    <a:pt x="8356971" y="165349"/>
                  </a:lnTo>
                  <a:lnTo>
                    <a:pt x="8368765" y="208328"/>
                  </a:lnTo>
                  <a:lnTo>
                    <a:pt x="8372856" y="254000"/>
                  </a:lnTo>
                  <a:lnTo>
                    <a:pt x="8372856" y="889000"/>
                  </a:lnTo>
                  <a:lnTo>
                    <a:pt x="8372856" y="1270000"/>
                  </a:lnTo>
                  <a:lnTo>
                    <a:pt x="8368765" y="1315671"/>
                  </a:lnTo>
                  <a:lnTo>
                    <a:pt x="8356971" y="1358650"/>
                  </a:lnTo>
                  <a:lnTo>
                    <a:pt x="8338189" y="1398222"/>
                  </a:lnTo>
                  <a:lnTo>
                    <a:pt x="8313136" y="1433671"/>
                  </a:lnTo>
                  <a:lnTo>
                    <a:pt x="8282527" y="1464280"/>
                  </a:lnTo>
                  <a:lnTo>
                    <a:pt x="8247078" y="1489333"/>
                  </a:lnTo>
                  <a:lnTo>
                    <a:pt x="8207506" y="1508115"/>
                  </a:lnTo>
                  <a:lnTo>
                    <a:pt x="8164527" y="1519909"/>
                  </a:lnTo>
                  <a:lnTo>
                    <a:pt x="8118856" y="1524000"/>
                  </a:lnTo>
                  <a:lnTo>
                    <a:pt x="6977380" y="1524000"/>
                  </a:lnTo>
                  <a:lnTo>
                    <a:pt x="4946904" y="2407285"/>
                  </a:lnTo>
                  <a:lnTo>
                    <a:pt x="4884166" y="1524000"/>
                  </a:lnTo>
                  <a:lnTo>
                    <a:pt x="254000" y="1524000"/>
                  </a:lnTo>
                  <a:lnTo>
                    <a:pt x="208342" y="1519909"/>
                  </a:lnTo>
                  <a:lnTo>
                    <a:pt x="165369" y="1508115"/>
                  </a:lnTo>
                  <a:lnTo>
                    <a:pt x="125799" y="1489333"/>
                  </a:lnTo>
                  <a:lnTo>
                    <a:pt x="90349" y="1464280"/>
                  </a:lnTo>
                  <a:lnTo>
                    <a:pt x="59736" y="1433671"/>
                  </a:lnTo>
                  <a:lnTo>
                    <a:pt x="34677" y="1398222"/>
                  </a:lnTo>
                  <a:lnTo>
                    <a:pt x="15890" y="1358650"/>
                  </a:lnTo>
                  <a:lnTo>
                    <a:pt x="4092" y="1315671"/>
                  </a:lnTo>
                  <a:lnTo>
                    <a:pt x="0" y="1270000"/>
                  </a:lnTo>
                  <a:lnTo>
                    <a:pt x="0" y="889000"/>
                  </a:lnTo>
                  <a:lnTo>
                    <a:pt x="0" y="2540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255" y="1255521"/>
            <a:ext cx="60572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&lt;a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href="#"&gt;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&lt;span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class="glyphicon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glyphicon-log-in"&gt;&lt;/span&gt;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Đăng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nhập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&lt;/a&gt;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609600"/>
            <a:ext cx="6400800" cy="5206365"/>
            <a:chOff x="1524000" y="609600"/>
            <a:chExt cx="6400800" cy="5206365"/>
          </a:xfrm>
        </p:grpSpPr>
        <p:sp>
          <p:nvSpPr>
            <p:cNvPr id="3" name="object 3"/>
            <p:cNvSpPr/>
            <p:nvPr/>
          </p:nvSpPr>
          <p:spPr>
            <a:xfrm>
              <a:off x="1524000" y="2550985"/>
              <a:ext cx="6400800" cy="3265170"/>
            </a:xfrm>
            <a:custGeom>
              <a:avLst/>
              <a:gdLst/>
              <a:ahLst/>
              <a:cxnLst/>
              <a:rect l="l" t="t" r="r" b="b"/>
              <a:pathLst>
                <a:path w="6400800" h="3265170">
                  <a:moveTo>
                    <a:pt x="6400800" y="0"/>
                  </a:moveTo>
                  <a:lnTo>
                    <a:pt x="0" y="0"/>
                  </a:lnTo>
                  <a:lnTo>
                    <a:pt x="0" y="3264789"/>
                  </a:lnTo>
                  <a:lnTo>
                    <a:pt x="6400800" y="3264789"/>
                  </a:lnTo>
                  <a:lnTo>
                    <a:pt x="6400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9461" y="2575420"/>
              <a:ext cx="3426079" cy="2838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463" y="609600"/>
              <a:ext cx="5443473" cy="282803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157220" y="3611117"/>
            <a:ext cx="10483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2326" y="3443033"/>
            <a:ext cx="1786889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25"/>
              </a:lnSpc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1500" b="1" spc="-2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15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12564" y="3568725"/>
            <a:ext cx="2616708" cy="26167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79194" y="5385308"/>
            <a:ext cx="3069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Bổ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sung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menu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có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icon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vào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layout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3115" y="190500"/>
              <a:ext cx="65074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7144" y="280415"/>
              <a:ext cx="801624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9583" y="190500"/>
              <a:ext cx="722376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5240" y="280415"/>
              <a:ext cx="1164336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93415">
              <a:lnSpc>
                <a:spcPct val="100000"/>
              </a:lnSpc>
              <a:spcBef>
                <a:spcPts val="95"/>
              </a:spcBef>
            </a:pPr>
            <a:r>
              <a:rPr cap="small" spc="-85" dirty="0"/>
              <a:t>List</a:t>
            </a:r>
            <a:r>
              <a:rPr cap="small" spc="-60" dirty="0"/>
              <a:t> </a:t>
            </a:r>
            <a:r>
              <a:rPr cap="small" spc="-180" dirty="0"/>
              <a:t>Group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52851" y="4143375"/>
            <a:ext cx="2638425" cy="19621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0200" y="1152525"/>
            <a:ext cx="5962650" cy="174307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329684" y="3124200"/>
            <a:ext cx="485140" cy="762000"/>
          </a:xfrm>
          <a:custGeom>
            <a:avLst/>
            <a:gdLst/>
            <a:ahLst/>
            <a:cxnLst/>
            <a:rect l="l" t="t" r="r" b="b"/>
            <a:pathLst>
              <a:path w="485139" h="762000">
                <a:moveTo>
                  <a:pt x="0" y="519683"/>
                </a:moveTo>
                <a:lnTo>
                  <a:pt x="121157" y="519683"/>
                </a:lnTo>
                <a:lnTo>
                  <a:pt x="121157" y="0"/>
                </a:lnTo>
                <a:lnTo>
                  <a:pt x="363474" y="0"/>
                </a:lnTo>
                <a:lnTo>
                  <a:pt x="363474" y="519683"/>
                </a:lnTo>
                <a:lnTo>
                  <a:pt x="484631" y="519683"/>
                </a:lnTo>
                <a:lnTo>
                  <a:pt x="242315" y="762000"/>
                </a:lnTo>
                <a:lnTo>
                  <a:pt x="0" y="519683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4352" y="190500"/>
              <a:ext cx="65074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8379" y="280415"/>
              <a:ext cx="801624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0820" y="190500"/>
              <a:ext cx="722376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6476" y="280415"/>
              <a:ext cx="116433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1628" y="190500"/>
              <a:ext cx="650748" cy="789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15656" y="280415"/>
              <a:ext cx="883920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4270">
              <a:lnSpc>
                <a:spcPct val="100000"/>
              </a:lnSpc>
              <a:spcBef>
                <a:spcPts val="95"/>
              </a:spcBef>
            </a:pPr>
            <a:r>
              <a:rPr cap="small" spc="-85" dirty="0"/>
              <a:t>List</a:t>
            </a:r>
            <a:r>
              <a:rPr cap="small" spc="-50" dirty="0"/>
              <a:t> </a:t>
            </a:r>
            <a:r>
              <a:rPr cap="small" spc="-80" dirty="0"/>
              <a:t>Group</a:t>
            </a:r>
            <a:r>
              <a:rPr cap="small" spc="-50" dirty="0"/>
              <a:t> </a:t>
            </a:r>
            <a:r>
              <a:rPr cap="small" spc="-150" dirty="0"/>
              <a:t>Link</a:t>
            </a:r>
          </a:p>
        </p:txBody>
      </p:sp>
      <p:sp>
        <p:nvSpPr>
          <p:cNvPr id="10" name="object 10"/>
          <p:cNvSpPr/>
          <p:nvPr/>
        </p:nvSpPr>
        <p:spPr>
          <a:xfrm>
            <a:off x="4329684" y="2971800"/>
            <a:ext cx="485140" cy="762000"/>
          </a:xfrm>
          <a:custGeom>
            <a:avLst/>
            <a:gdLst/>
            <a:ahLst/>
            <a:cxnLst/>
            <a:rect l="l" t="t" r="r" b="b"/>
            <a:pathLst>
              <a:path w="485139" h="762000">
                <a:moveTo>
                  <a:pt x="0" y="519684"/>
                </a:moveTo>
                <a:lnTo>
                  <a:pt x="121157" y="519684"/>
                </a:lnTo>
                <a:lnTo>
                  <a:pt x="121157" y="0"/>
                </a:lnTo>
                <a:lnTo>
                  <a:pt x="363474" y="0"/>
                </a:lnTo>
                <a:lnTo>
                  <a:pt x="363474" y="519684"/>
                </a:lnTo>
                <a:lnTo>
                  <a:pt x="484631" y="519684"/>
                </a:lnTo>
                <a:lnTo>
                  <a:pt x="242315" y="762000"/>
                </a:lnTo>
                <a:lnTo>
                  <a:pt x="0" y="519684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48025" y="4057650"/>
            <a:ext cx="2638425" cy="19621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71575" y="1123950"/>
            <a:ext cx="68008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572" y="1501139"/>
            <a:ext cx="1916774" cy="52714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842759" y="190500"/>
            <a:ext cx="1957070" cy="789940"/>
            <a:chOff x="6842759" y="190500"/>
            <a:chExt cx="195707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2759" y="190500"/>
              <a:ext cx="749807" cy="789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5847" y="280415"/>
              <a:ext cx="690372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1231" y="280415"/>
              <a:ext cx="1228344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92804">
              <a:lnSpc>
                <a:spcPct val="100000"/>
              </a:lnSpc>
              <a:spcBef>
                <a:spcPts val="95"/>
              </a:spcBef>
            </a:pPr>
            <a:r>
              <a:rPr cap="small" spc="65" dirty="0"/>
              <a:t>Nội</a:t>
            </a:r>
            <a:r>
              <a:rPr cap="small" spc="160" dirty="0"/>
              <a:t> </a:t>
            </a:r>
            <a:r>
              <a:rPr cap="small" spc="-75" dirty="0"/>
              <a:t>dung</a:t>
            </a: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6C9EAD78-1867-1F27-3D1F-DED0FE10D297}"/>
              </a:ext>
            </a:extLst>
          </p:cNvPr>
          <p:cNvSpPr txBox="1"/>
          <p:nvPr/>
        </p:nvSpPr>
        <p:spPr>
          <a:xfrm>
            <a:off x="533400" y="1367473"/>
            <a:ext cx="5007610" cy="412305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Tổng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về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twitter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Nhúng Bootstrap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vào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website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Grid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System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30" dirty="0">
                <a:latin typeface="Arial"/>
                <a:cs typeface="Arial"/>
              </a:rPr>
              <a:t>Xây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dựng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layout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75" dirty="0">
                <a:latin typeface="Arial"/>
                <a:cs typeface="Arial"/>
              </a:rPr>
              <a:t>Navs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menu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Glyphicons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Panel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30" dirty="0">
                <a:latin typeface="Arial"/>
                <a:cs typeface="Arial"/>
              </a:rPr>
              <a:t>List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Group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2359" y="190500"/>
              <a:ext cx="66598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1628" y="280415"/>
              <a:ext cx="1107948" cy="640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3040">
              <a:lnSpc>
                <a:spcPct val="100000"/>
              </a:lnSpc>
              <a:spcBef>
                <a:spcPts val="95"/>
              </a:spcBef>
            </a:pPr>
            <a:r>
              <a:rPr cap="small" spc="-190" dirty="0"/>
              <a:t>Panel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3786909"/>
            <a:ext cx="4379595" cy="2586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-60" dirty="0">
                <a:latin typeface="Arial"/>
                <a:cs typeface="Arial"/>
              </a:rPr>
              <a:t>.panel: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khung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chứa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-35" dirty="0">
                <a:latin typeface="Arial"/>
                <a:cs typeface="Arial"/>
              </a:rPr>
              <a:t>.panel-</a:t>
            </a:r>
            <a:r>
              <a:rPr sz="2800" dirty="0">
                <a:latin typeface="Arial"/>
                <a:cs typeface="Arial"/>
              </a:rPr>
              <a:t>default: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kiểu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-35" dirty="0">
                <a:latin typeface="Arial"/>
                <a:cs typeface="Arial"/>
              </a:rPr>
              <a:t>.panel-</a:t>
            </a:r>
            <a:r>
              <a:rPr sz="2800" spc="-10" dirty="0">
                <a:latin typeface="Arial"/>
                <a:cs typeface="Arial"/>
              </a:rPr>
              <a:t>heading: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đầu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-35" dirty="0">
                <a:latin typeface="Arial"/>
                <a:cs typeface="Arial"/>
              </a:rPr>
              <a:t>.panel-</a:t>
            </a:r>
            <a:r>
              <a:rPr sz="2800" dirty="0">
                <a:latin typeface="Arial"/>
                <a:cs typeface="Arial"/>
              </a:rPr>
              <a:t>body: phần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thân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-35" dirty="0">
                <a:latin typeface="Arial"/>
                <a:cs typeface="Arial"/>
              </a:rPr>
              <a:t>.panel-</a:t>
            </a:r>
            <a:r>
              <a:rPr sz="2800" dirty="0">
                <a:latin typeface="Arial"/>
                <a:cs typeface="Arial"/>
              </a:rPr>
              <a:t>footer:</a:t>
            </a:r>
            <a:r>
              <a:rPr sz="2800" spc="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chân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4450" y="1680972"/>
            <a:ext cx="3590925" cy="12954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14350" y="1066800"/>
            <a:ext cx="4489450" cy="2762250"/>
            <a:chOff x="514350" y="1066800"/>
            <a:chExt cx="4489450" cy="27622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350" y="1066800"/>
              <a:ext cx="3924300" cy="2762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43400" y="2133600"/>
              <a:ext cx="647700" cy="485140"/>
            </a:xfrm>
            <a:custGeom>
              <a:avLst/>
              <a:gdLst/>
              <a:ahLst/>
              <a:cxnLst/>
              <a:rect l="l" t="t" r="r" b="b"/>
              <a:pathLst>
                <a:path w="647700" h="485139">
                  <a:moveTo>
                    <a:pt x="405384" y="0"/>
                  </a:moveTo>
                  <a:lnTo>
                    <a:pt x="405384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405384" y="363474"/>
                  </a:lnTo>
                  <a:lnTo>
                    <a:pt x="405384" y="484632"/>
                  </a:lnTo>
                  <a:lnTo>
                    <a:pt x="647700" y="242315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400" y="2133600"/>
              <a:ext cx="647700" cy="485140"/>
            </a:xfrm>
            <a:custGeom>
              <a:avLst/>
              <a:gdLst/>
              <a:ahLst/>
              <a:cxnLst/>
              <a:rect l="l" t="t" r="r" b="b"/>
              <a:pathLst>
                <a:path w="647700" h="485139">
                  <a:moveTo>
                    <a:pt x="0" y="121158"/>
                  </a:moveTo>
                  <a:lnTo>
                    <a:pt x="405384" y="121158"/>
                  </a:lnTo>
                  <a:lnTo>
                    <a:pt x="405384" y="0"/>
                  </a:lnTo>
                  <a:lnTo>
                    <a:pt x="647700" y="242315"/>
                  </a:lnTo>
                  <a:lnTo>
                    <a:pt x="405384" y="484632"/>
                  </a:lnTo>
                  <a:lnTo>
                    <a:pt x="405384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744" y="190500"/>
              <a:ext cx="699516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540" y="280415"/>
              <a:ext cx="83210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33131" y="280415"/>
              <a:ext cx="1266444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65170">
              <a:lnSpc>
                <a:spcPct val="100000"/>
              </a:lnSpc>
              <a:spcBef>
                <a:spcPts val="95"/>
              </a:spcBef>
            </a:pPr>
            <a:r>
              <a:rPr cap="small" spc="-55" dirty="0"/>
              <a:t>Kiểu</a:t>
            </a:r>
            <a:r>
              <a:rPr cap="small" spc="-100" dirty="0"/>
              <a:t> </a:t>
            </a:r>
            <a:r>
              <a:rPr cap="small" spc="-210" dirty="0"/>
              <a:t>panel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81025" y="1457325"/>
            <a:ext cx="8029575" cy="1333500"/>
            <a:chOff x="581025" y="1457325"/>
            <a:chExt cx="8029575" cy="13335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025" y="1476375"/>
              <a:ext cx="2638425" cy="1295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2883" y="1457325"/>
              <a:ext cx="5347716" cy="13335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1025" y="4448175"/>
            <a:ext cx="2638425" cy="12954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72175" y="4448175"/>
            <a:ext cx="2638425" cy="12954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72409" y="4448175"/>
            <a:ext cx="2638425" cy="128587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53744" y="2824098"/>
            <a:ext cx="1327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.panel-default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5160" y="2799715"/>
            <a:ext cx="139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.panel-primary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16954" y="2824098"/>
            <a:ext cx="136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.panel-success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9827" y="5782157"/>
            <a:ext cx="1027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.panel-</a:t>
            </a:r>
            <a:r>
              <a:rPr sz="1800" spc="-20" dirty="0">
                <a:latin typeface="Carlito"/>
                <a:cs typeface="Carlito"/>
              </a:rPr>
              <a:t>info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4150" y="5781852"/>
            <a:ext cx="1321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.panel-danger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88632" y="5782157"/>
            <a:ext cx="141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.panel-warning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90500"/>
            <a:ext cx="8361680" cy="789940"/>
            <a:chOff x="438150" y="190500"/>
            <a:chExt cx="83616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1711" y="190500"/>
              <a:ext cx="699515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4508" y="280415"/>
              <a:ext cx="704088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0559" y="280415"/>
              <a:ext cx="99821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9596" y="190500"/>
              <a:ext cx="665988" cy="7894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8864" y="280415"/>
              <a:ext cx="1107948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0300" y="280415"/>
              <a:ext cx="758951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1591" y="190500"/>
              <a:ext cx="650748" cy="7894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5620" y="280415"/>
              <a:ext cx="801624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39583" y="190500"/>
              <a:ext cx="722376" cy="78943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35240" y="280415"/>
              <a:ext cx="1164336" cy="64007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671442" y="283210"/>
            <a:ext cx="51281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95"/>
              </a:spcBef>
            </a:pPr>
            <a:r>
              <a:rPr cap="small" spc="-155" dirty="0"/>
              <a:t>Kết</a:t>
            </a:r>
            <a:r>
              <a:rPr cap="small" spc="-5" dirty="0"/>
              <a:t> </a:t>
            </a:r>
            <a:r>
              <a:rPr cap="small" dirty="0"/>
              <a:t>hợp</a:t>
            </a:r>
            <a:r>
              <a:rPr cap="small" spc="-125" dirty="0"/>
              <a:t> </a:t>
            </a:r>
            <a:r>
              <a:rPr cap="small" spc="-135" dirty="0"/>
              <a:t>Panel</a:t>
            </a:r>
            <a:r>
              <a:rPr cap="small" spc="-20" dirty="0"/>
              <a:t> </a:t>
            </a:r>
            <a:r>
              <a:rPr cap="small" dirty="0"/>
              <a:t>và</a:t>
            </a:r>
            <a:r>
              <a:rPr cap="small" spc="-45" dirty="0"/>
              <a:t> </a:t>
            </a:r>
            <a:r>
              <a:rPr cap="small" spc="-75" dirty="0"/>
              <a:t>List</a:t>
            </a:r>
            <a:r>
              <a:rPr cap="small" spc="-40" dirty="0"/>
              <a:t> </a:t>
            </a:r>
            <a:r>
              <a:rPr cap="small" spc="-165" dirty="0"/>
              <a:t>Group</a:t>
            </a:r>
          </a:p>
        </p:txBody>
      </p:sp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71850" y="4324350"/>
            <a:ext cx="2657475" cy="237172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96900" y="1019175"/>
            <a:ext cx="7761605" cy="4383405"/>
            <a:chOff x="596900" y="1019175"/>
            <a:chExt cx="7761605" cy="4383405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1087" y="1019175"/>
              <a:ext cx="7277100" cy="24574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29684" y="3276600"/>
              <a:ext cx="485140" cy="762000"/>
            </a:xfrm>
            <a:custGeom>
              <a:avLst/>
              <a:gdLst/>
              <a:ahLst/>
              <a:cxnLst/>
              <a:rect l="l" t="t" r="r" b="b"/>
              <a:pathLst>
                <a:path w="485139" h="762000">
                  <a:moveTo>
                    <a:pt x="363474" y="0"/>
                  </a:moveTo>
                  <a:lnTo>
                    <a:pt x="121157" y="0"/>
                  </a:lnTo>
                  <a:lnTo>
                    <a:pt x="121157" y="519683"/>
                  </a:lnTo>
                  <a:lnTo>
                    <a:pt x="0" y="519683"/>
                  </a:lnTo>
                  <a:lnTo>
                    <a:pt x="242315" y="762000"/>
                  </a:lnTo>
                  <a:lnTo>
                    <a:pt x="484631" y="519683"/>
                  </a:lnTo>
                  <a:lnTo>
                    <a:pt x="363474" y="519683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29684" y="3276600"/>
              <a:ext cx="485140" cy="762000"/>
            </a:xfrm>
            <a:custGeom>
              <a:avLst/>
              <a:gdLst/>
              <a:ahLst/>
              <a:cxnLst/>
              <a:rect l="l" t="t" r="r" b="b"/>
              <a:pathLst>
                <a:path w="485139" h="762000">
                  <a:moveTo>
                    <a:pt x="0" y="519683"/>
                  </a:moveTo>
                  <a:lnTo>
                    <a:pt x="121157" y="519683"/>
                  </a:lnTo>
                  <a:lnTo>
                    <a:pt x="121157" y="0"/>
                  </a:lnTo>
                  <a:lnTo>
                    <a:pt x="363474" y="0"/>
                  </a:lnTo>
                  <a:lnTo>
                    <a:pt x="363474" y="519683"/>
                  </a:lnTo>
                  <a:lnTo>
                    <a:pt x="484631" y="519683"/>
                  </a:lnTo>
                  <a:lnTo>
                    <a:pt x="242315" y="762000"/>
                  </a:lnTo>
                  <a:lnTo>
                    <a:pt x="0" y="519683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600" y="3810000"/>
              <a:ext cx="2514600" cy="1579880"/>
            </a:xfrm>
            <a:custGeom>
              <a:avLst/>
              <a:gdLst/>
              <a:ahLst/>
              <a:cxnLst/>
              <a:rect l="l" t="t" r="r" b="b"/>
              <a:pathLst>
                <a:path w="2514600" h="1579879">
                  <a:moveTo>
                    <a:pt x="0" y="0"/>
                  </a:moveTo>
                  <a:lnTo>
                    <a:pt x="2514600" y="0"/>
                  </a:lnTo>
                  <a:lnTo>
                    <a:pt x="2514600" y="1283208"/>
                  </a:lnTo>
                  <a:lnTo>
                    <a:pt x="2452771" y="1283609"/>
                  </a:lnTo>
                  <a:lnTo>
                    <a:pt x="2392967" y="1284791"/>
                  </a:lnTo>
                  <a:lnTo>
                    <a:pt x="2335120" y="1286718"/>
                  </a:lnTo>
                  <a:lnTo>
                    <a:pt x="2279158" y="1289355"/>
                  </a:lnTo>
                  <a:lnTo>
                    <a:pt x="2225013" y="1292667"/>
                  </a:lnTo>
                  <a:lnTo>
                    <a:pt x="2172614" y="1296620"/>
                  </a:lnTo>
                  <a:lnTo>
                    <a:pt x="2121891" y="1301179"/>
                  </a:lnTo>
                  <a:lnTo>
                    <a:pt x="2072775" y="1306308"/>
                  </a:lnTo>
                  <a:lnTo>
                    <a:pt x="2025195" y="1311974"/>
                  </a:lnTo>
                  <a:lnTo>
                    <a:pt x="1979083" y="1318140"/>
                  </a:lnTo>
                  <a:lnTo>
                    <a:pt x="1934367" y="1324773"/>
                  </a:lnTo>
                  <a:lnTo>
                    <a:pt x="1890979" y="1331836"/>
                  </a:lnTo>
                  <a:lnTo>
                    <a:pt x="1848848" y="1339296"/>
                  </a:lnTo>
                  <a:lnTo>
                    <a:pt x="1807904" y="1347118"/>
                  </a:lnTo>
                  <a:lnTo>
                    <a:pt x="1768078" y="1355266"/>
                  </a:lnTo>
                  <a:lnTo>
                    <a:pt x="1729299" y="1363706"/>
                  </a:lnTo>
                  <a:lnTo>
                    <a:pt x="1691499" y="1372403"/>
                  </a:lnTo>
                  <a:lnTo>
                    <a:pt x="1618552" y="1390427"/>
                  </a:lnTo>
                  <a:lnTo>
                    <a:pt x="1548679" y="1409061"/>
                  </a:lnTo>
                  <a:lnTo>
                    <a:pt x="1481320" y="1428024"/>
                  </a:lnTo>
                  <a:lnTo>
                    <a:pt x="1415917" y="1447038"/>
                  </a:lnTo>
                  <a:lnTo>
                    <a:pt x="1383775" y="1456477"/>
                  </a:lnTo>
                  <a:lnTo>
                    <a:pt x="1351911" y="1465824"/>
                  </a:lnTo>
                  <a:lnTo>
                    <a:pt x="1288744" y="1484102"/>
                  </a:lnTo>
                  <a:lnTo>
                    <a:pt x="1225855" y="1501594"/>
                  </a:lnTo>
                  <a:lnTo>
                    <a:pt x="1162688" y="1518021"/>
                  </a:lnTo>
                  <a:lnTo>
                    <a:pt x="1098682" y="1533103"/>
                  </a:lnTo>
                  <a:lnTo>
                    <a:pt x="1033279" y="1546562"/>
                  </a:lnTo>
                  <a:lnTo>
                    <a:pt x="965920" y="1558119"/>
                  </a:lnTo>
                  <a:lnTo>
                    <a:pt x="896047" y="1567494"/>
                  </a:lnTo>
                  <a:lnTo>
                    <a:pt x="823100" y="1574409"/>
                  </a:lnTo>
                  <a:lnTo>
                    <a:pt x="746521" y="1578584"/>
                  </a:lnTo>
                  <a:lnTo>
                    <a:pt x="706695" y="1579557"/>
                  </a:lnTo>
                  <a:lnTo>
                    <a:pt x="665751" y="1579740"/>
                  </a:lnTo>
                  <a:lnTo>
                    <a:pt x="623620" y="1579099"/>
                  </a:lnTo>
                  <a:lnTo>
                    <a:pt x="580232" y="1577599"/>
                  </a:lnTo>
                  <a:lnTo>
                    <a:pt x="535516" y="1575205"/>
                  </a:lnTo>
                  <a:lnTo>
                    <a:pt x="489404" y="1571881"/>
                  </a:lnTo>
                  <a:lnTo>
                    <a:pt x="441824" y="1567594"/>
                  </a:lnTo>
                  <a:lnTo>
                    <a:pt x="392708" y="1562308"/>
                  </a:lnTo>
                  <a:lnTo>
                    <a:pt x="341985" y="1555988"/>
                  </a:lnTo>
                  <a:lnTo>
                    <a:pt x="289586" y="1548600"/>
                  </a:lnTo>
                  <a:lnTo>
                    <a:pt x="235441" y="1540108"/>
                  </a:lnTo>
                  <a:lnTo>
                    <a:pt x="179479" y="1530478"/>
                  </a:lnTo>
                  <a:lnTo>
                    <a:pt x="121632" y="1519674"/>
                  </a:lnTo>
                  <a:lnTo>
                    <a:pt x="61828" y="1507663"/>
                  </a:lnTo>
                  <a:lnTo>
                    <a:pt x="0" y="149440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39190" y="4118305"/>
            <a:ext cx="18542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Thay </a:t>
            </a:r>
            <a:r>
              <a:rPr sz="2000" b="1" spc="-10" dirty="0">
                <a:latin typeface="Carlito"/>
                <a:cs typeface="Carlito"/>
              </a:rPr>
              <a:t>.panel-</a:t>
            </a:r>
            <a:r>
              <a:rPr sz="2000" b="1" spc="-20" dirty="0">
                <a:latin typeface="Carlito"/>
                <a:cs typeface="Carlito"/>
              </a:rPr>
              <a:t>body</a:t>
            </a:r>
            <a:endParaRPr sz="2000">
              <a:latin typeface="Carlito"/>
              <a:cs typeface="Carlito"/>
            </a:endParaRPr>
          </a:p>
          <a:p>
            <a:pPr marL="100965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bằng</a:t>
            </a:r>
            <a:r>
              <a:rPr sz="2000" b="1" spc="1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.list-</a:t>
            </a:r>
            <a:r>
              <a:rPr sz="2000" b="1" spc="-20" dirty="0">
                <a:latin typeface="Carlito"/>
                <a:cs typeface="Carlito"/>
              </a:rPr>
              <a:t>group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90500"/>
            <a:ext cx="8361680" cy="789940"/>
            <a:chOff x="438150" y="190500"/>
            <a:chExt cx="83616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8344" y="190500"/>
              <a:ext cx="678179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9803" y="280415"/>
              <a:ext cx="1018031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1323" y="280415"/>
              <a:ext cx="1155192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1528" y="280415"/>
              <a:ext cx="726948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0440" y="280415"/>
              <a:ext cx="1469136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8770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Thảo</a:t>
            </a:r>
            <a:r>
              <a:rPr cap="small" spc="-50" dirty="0"/>
              <a:t> </a:t>
            </a:r>
            <a:r>
              <a:rPr cap="small" dirty="0"/>
              <a:t>luận</a:t>
            </a:r>
            <a:r>
              <a:rPr cap="small" spc="-40" dirty="0"/>
              <a:t> về</a:t>
            </a:r>
            <a:r>
              <a:rPr cap="small" spc="-50" dirty="0"/>
              <a:t> </a:t>
            </a:r>
            <a:r>
              <a:rPr cap="small" spc="-185" dirty="0"/>
              <a:t>layout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5985764"/>
            <a:ext cx="75799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000" spc="-40" dirty="0">
                <a:latin typeface="Arial"/>
                <a:cs typeface="Arial"/>
              </a:rPr>
              <a:t>Hãy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liệt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kê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các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thành phần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giao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diện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bootstrap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đã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được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sử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dụng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Nêu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các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bước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để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hoàn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thiện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layout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ở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trên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C60F8A-161B-720A-5623-D81090E220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0587"/>
            <a:ext cx="7579995" cy="44020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1406" y="2860344"/>
            <a:ext cx="2462594" cy="388405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67555" y="190500"/>
            <a:ext cx="4732020" cy="789940"/>
            <a:chOff x="4067555" y="190500"/>
            <a:chExt cx="473202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7555" y="190500"/>
              <a:ext cx="678179" cy="789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9015" y="280415"/>
              <a:ext cx="1028700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9680" y="280415"/>
              <a:ext cx="888491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0136" y="280415"/>
              <a:ext cx="915923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9548" y="280415"/>
              <a:ext cx="1228344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1379" y="280415"/>
              <a:ext cx="856487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2879" y="280415"/>
              <a:ext cx="996696" cy="64007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671442" y="283210"/>
            <a:ext cx="524395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Tổng</a:t>
            </a:r>
            <a:r>
              <a:rPr cap="small" spc="35" dirty="0"/>
              <a:t> </a:t>
            </a:r>
            <a:r>
              <a:rPr cap="small" spc="-130" dirty="0"/>
              <a:t>kết</a:t>
            </a:r>
            <a:r>
              <a:rPr cap="small" spc="40" dirty="0"/>
              <a:t> </a:t>
            </a:r>
            <a:r>
              <a:rPr cap="small" spc="50" dirty="0"/>
              <a:t>nội</a:t>
            </a:r>
            <a:r>
              <a:rPr cap="small" spc="35" dirty="0"/>
              <a:t> </a:t>
            </a:r>
            <a:r>
              <a:rPr cap="small" dirty="0"/>
              <a:t>dung</a:t>
            </a:r>
            <a:r>
              <a:rPr cap="small" spc="50" dirty="0"/>
              <a:t> </a:t>
            </a:r>
            <a:r>
              <a:rPr cap="small" dirty="0"/>
              <a:t>bài</a:t>
            </a:r>
            <a:r>
              <a:rPr cap="small" spc="50" dirty="0"/>
              <a:t> </a:t>
            </a:r>
            <a:r>
              <a:rPr cap="small" spc="-165" dirty="0"/>
              <a:t>học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5940" y="1004973"/>
            <a:ext cx="5007610" cy="412305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Tổng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về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twitter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Nhúng Bootstrap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vào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website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Grid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System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30" dirty="0">
                <a:latin typeface="Arial"/>
                <a:cs typeface="Arial"/>
              </a:rPr>
              <a:t>Xây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dựng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layout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75" dirty="0">
                <a:latin typeface="Arial"/>
                <a:cs typeface="Arial"/>
              </a:rPr>
              <a:t>Navs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menu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Glyphicons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Panel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30" dirty="0">
                <a:latin typeface="Arial"/>
                <a:cs typeface="Arial"/>
              </a:rPr>
              <a:t>List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Group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3023" y="190500"/>
              <a:ext cx="678179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4484" y="280415"/>
              <a:ext cx="1028700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5147" y="280415"/>
              <a:ext cx="1225296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5455" y="280415"/>
              <a:ext cx="726948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4367" y="280415"/>
              <a:ext cx="2045207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283210"/>
            <a:ext cx="8070850" cy="569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8445">
              <a:lnSpc>
                <a:spcPct val="100000"/>
              </a:lnSpc>
              <a:spcBef>
                <a:spcPts val="95"/>
              </a:spcBef>
            </a:pPr>
            <a:r>
              <a:rPr sz="2800" b="1" cap="small" dirty="0">
                <a:solidFill>
                  <a:srgbClr val="FF5A33"/>
                </a:solidFill>
                <a:latin typeface="Arial"/>
                <a:cs typeface="Arial"/>
              </a:rPr>
              <a:t>Tổng</a:t>
            </a:r>
            <a:r>
              <a:rPr sz="2800" b="1" cap="small" spc="-2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dirty="0">
                <a:solidFill>
                  <a:srgbClr val="FF5A33"/>
                </a:solidFill>
                <a:latin typeface="Arial"/>
                <a:cs typeface="Arial"/>
              </a:rPr>
              <a:t>quan</a:t>
            </a:r>
            <a:r>
              <a:rPr sz="2800" b="1" cap="small" spc="-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spc="-40" dirty="0">
                <a:solidFill>
                  <a:srgbClr val="FF5A33"/>
                </a:solidFill>
                <a:latin typeface="Arial"/>
                <a:cs typeface="Arial"/>
              </a:rPr>
              <a:t>về</a:t>
            </a:r>
            <a:r>
              <a:rPr sz="2800" b="1" cap="small" spc="-2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spc="-160" dirty="0">
                <a:solidFill>
                  <a:srgbClr val="FF5A33"/>
                </a:solidFill>
                <a:latin typeface="Arial"/>
                <a:cs typeface="Arial"/>
              </a:rPr>
              <a:t>bootstrap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250">
              <a:latin typeface="Arial"/>
              <a:cs typeface="Arial"/>
            </a:endParaRPr>
          </a:p>
          <a:p>
            <a:pPr marL="354965" indent="-342265">
              <a:lnSpc>
                <a:spcPts val="3190"/>
              </a:lnSpc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Bootstrap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là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95" dirty="0">
                <a:latin typeface="Arial"/>
                <a:cs typeface="Arial"/>
              </a:rPr>
              <a:t>một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framework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phép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những</a:t>
            </a:r>
            <a:endParaRPr sz="2800">
              <a:latin typeface="Arial"/>
              <a:cs typeface="Arial"/>
            </a:endParaRPr>
          </a:p>
          <a:p>
            <a:pPr marL="355600" marR="205740">
              <a:lnSpc>
                <a:spcPts val="3030"/>
              </a:lnSpc>
              <a:spcBef>
                <a:spcPts val="210"/>
              </a:spcBef>
            </a:pPr>
            <a:r>
              <a:rPr sz="2800" dirty="0">
                <a:latin typeface="Arial"/>
                <a:cs typeface="Arial"/>
              </a:rPr>
              <a:t>nhà phát triển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thiết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kế </a:t>
            </a:r>
            <a:r>
              <a:rPr sz="2800" spc="90" dirty="0">
                <a:latin typeface="Arial"/>
                <a:cs typeface="Arial"/>
              </a:rPr>
              <a:t>một</a:t>
            </a:r>
            <a:r>
              <a:rPr sz="2800" dirty="0">
                <a:latin typeface="Arial"/>
                <a:cs typeface="Arial"/>
              </a:rPr>
              <a:t> trang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web </a:t>
            </a:r>
            <a:r>
              <a:rPr sz="2800" spc="-10" dirty="0">
                <a:latin typeface="Arial"/>
                <a:cs typeface="Arial"/>
              </a:rPr>
              <a:t>reponsive </a:t>
            </a:r>
            <a:r>
              <a:rPr sz="2800" dirty="0">
                <a:latin typeface="Arial"/>
                <a:cs typeface="Arial"/>
              </a:rPr>
              <a:t>nhanh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chóng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dễ</a:t>
            </a:r>
            <a:r>
              <a:rPr sz="2800" spc="-20" dirty="0">
                <a:latin typeface="Arial"/>
                <a:cs typeface="Arial"/>
              </a:rPr>
              <a:t> dàng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ts val="3190"/>
              </a:lnSpc>
              <a:spcBef>
                <a:spcPts val="28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Bootstrap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được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xây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dựng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dựa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trên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nền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tảng</a:t>
            </a:r>
            <a:endParaRPr sz="2800">
              <a:latin typeface="Arial"/>
              <a:cs typeface="Arial"/>
            </a:endParaRPr>
          </a:p>
          <a:p>
            <a:pPr marL="355600" marR="222885">
              <a:lnSpc>
                <a:spcPts val="3030"/>
              </a:lnSpc>
              <a:spcBef>
                <a:spcPts val="210"/>
              </a:spcBef>
            </a:pPr>
            <a:r>
              <a:rPr sz="2800" spc="-70" dirty="0">
                <a:latin typeface="Arial"/>
                <a:cs typeface="Arial"/>
              </a:rPr>
              <a:t>HTML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templates,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70" dirty="0">
                <a:latin typeface="Arial"/>
                <a:cs typeface="Arial"/>
              </a:rPr>
              <a:t>CSS</a:t>
            </a:r>
            <a:r>
              <a:rPr sz="2800" dirty="0">
                <a:latin typeface="Arial"/>
                <a:cs typeface="Arial"/>
              </a:rPr>
              <a:t> templates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và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Javascript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cơ </a:t>
            </a:r>
            <a:r>
              <a:rPr sz="2800" dirty="0">
                <a:latin typeface="Arial"/>
                <a:cs typeface="Arial"/>
              </a:rPr>
              <a:t>bản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hình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thành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nên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những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mẫu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giao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diện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2975"/>
              </a:lnSpc>
            </a:pPr>
            <a:r>
              <a:rPr sz="2800" spc="50" dirty="0">
                <a:latin typeface="Arial"/>
                <a:cs typeface="Arial"/>
              </a:rPr>
              <a:t>thiết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kế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sẵn</a:t>
            </a:r>
            <a:endParaRPr sz="2800">
              <a:latin typeface="Arial"/>
              <a:cs typeface="Arial"/>
            </a:endParaRPr>
          </a:p>
          <a:p>
            <a:pPr marL="355600" marR="617220" indent="-342900">
              <a:lnSpc>
                <a:spcPts val="3030"/>
              </a:lnSpc>
              <a:spcBef>
                <a:spcPts val="710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Bootstrap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được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Mark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70" dirty="0">
                <a:latin typeface="Arial"/>
                <a:cs typeface="Arial"/>
              </a:rPr>
              <a:t>Otto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và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Jacob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Thornton </a:t>
            </a:r>
            <a:r>
              <a:rPr sz="2800" dirty="0">
                <a:latin typeface="Arial"/>
                <a:cs typeface="Arial"/>
              </a:rPr>
              <a:t>cùng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nhau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phát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triển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lên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tại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Twitter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ts val="3190"/>
              </a:lnSpc>
              <a:spcBef>
                <a:spcPts val="290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Bootstrap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75" dirty="0">
                <a:latin typeface="Arial"/>
                <a:cs typeface="Arial"/>
              </a:rPr>
              <a:t>góp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thúc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đẩy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công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việc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của</a:t>
            </a:r>
            <a:endParaRPr sz="2800">
              <a:latin typeface="Arial"/>
              <a:cs typeface="Arial"/>
            </a:endParaRPr>
          </a:p>
          <a:p>
            <a:pPr marL="355600" marR="560705">
              <a:lnSpc>
                <a:spcPts val="3030"/>
              </a:lnSpc>
              <a:spcBef>
                <a:spcPts val="204"/>
              </a:spcBef>
            </a:pPr>
            <a:r>
              <a:rPr sz="2800" dirty="0">
                <a:latin typeface="Arial"/>
                <a:cs typeface="Arial"/>
              </a:rPr>
              <a:t>những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nhà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phát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triển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và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lập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trình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được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nhanh </a:t>
            </a:r>
            <a:r>
              <a:rPr sz="2800" spc="-55" dirty="0">
                <a:latin typeface="Arial"/>
                <a:cs typeface="Arial"/>
              </a:rPr>
              <a:t>hơn,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tiện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lợi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và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đồng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75" dirty="0">
                <a:latin typeface="Arial"/>
                <a:cs typeface="Arial"/>
              </a:rPr>
              <a:t>bộ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hơn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9620" y="190500"/>
              <a:ext cx="746760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9659" y="280415"/>
              <a:ext cx="589788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4459" y="280415"/>
              <a:ext cx="1109472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7420" y="280415"/>
              <a:ext cx="967740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7500" y="190500"/>
              <a:ext cx="696468" cy="789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7247" y="280415"/>
              <a:ext cx="1862327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665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Ưu</a:t>
            </a:r>
            <a:r>
              <a:rPr cap="small" spc="25" dirty="0"/>
              <a:t> </a:t>
            </a:r>
            <a:r>
              <a:rPr cap="small" dirty="0"/>
              <a:t>điểm</a:t>
            </a:r>
            <a:r>
              <a:rPr cap="small" spc="25" dirty="0"/>
              <a:t> </a:t>
            </a:r>
            <a:r>
              <a:rPr cap="small" spc="-20" dirty="0"/>
              <a:t>của</a:t>
            </a:r>
            <a:r>
              <a:rPr cap="small" spc="25" dirty="0"/>
              <a:t> </a:t>
            </a:r>
            <a:r>
              <a:rPr cap="small" spc="-170" dirty="0"/>
              <a:t>Bootstrap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011682"/>
            <a:ext cx="8039734" cy="49527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2810"/>
              </a:lnSpc>
              <a:spcBef>
                <a:spcPts val="10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Bootstrap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giúp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các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nhà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thiết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website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giảm</a:t>
            </a:r>
            <a:endParaRPr sz="2400" dirty="0">
              <a:latin typeface="Arial"/>
              <a:cs typeface="Arial"/>
            </a:endParaRPr>
          </a:p>
          <a:p>
            <a:pPr marL="355600" marR="5080">
              <a:lnSpc>
                <a:spcPts val="2500"/>
              </a:lnSpc>
              <a:spcBef>
                <a:spcPts val="285"/>
              </a:spcBef>
            </a:pPr>
            <a:r>
              <a:rPr sz="2400" dirty="0">
                <a:latin typeface="Arial"/>
                <a:cs typeface="Arial"/>
              </a:rPr>
              <a:t>bớt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được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gian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trong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việc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thiết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website.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sử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Bootstrap,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bạn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hạn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chế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được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thời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gian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205"/>
              </a:lnSpc>
            </a:pPr>
            <a:r>
              <a:rPr sz="2400" spc="70" dirty="0">
                <a:latin typeface="Arial"/>
                <a:cs typeface="Arial"/>
              </a:rPr>
              <a:t>bỏ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để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viết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giao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diện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vì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trong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thư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viện</a:t>
            </a:r>
            <a:endParaRPr sz="2400" dirty="0">
              <a:latin typeface="Arial"/>
              <a:cs typeface="Arial"/>
            </a:endParaRPr>
          </a:p>
          <a:p>
            <a:pPr marL="355600" marR="411480">
              <a:lnSpc>
                <a:spcPct val="80000"/>
              </a:lnSpc>
              <a:spcBef>
                <a:spcPts val="315"/>
              </a:spcBef>
            </a:pPr>
            <a:r>
              <a:rPr sz="2400" spc="-20" dirty="0">
                <a:latin typeface="Arial"/>
                <a:cs typeface="Arial"/>
              </a:rPr>
              <a:t>của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nó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đã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sẵn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những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đoạn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mã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chèn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vào </a:t>
            </a:r>
            <a:r>
              <a:rPr sz="2400" spc="60" dirty="0">
                <a:latin typeface="Arial"/>
                <a:cs typeface="Arial"/>
              </a:rPr>
              <a:t>trong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website.</a:t>
            </a:r>
            <a:endParaRPr sz="2400" dirty="0">
              <a:latin typeface="Arial"/>
              <a:cs typeface="Arial"/>
            </a:endParaRPr>
          </a:p>
          <a:p>
            <a:pPr marL="355600" marR="415925" indent="-342900">
              <a:lnSpc>
                <a:spcPts val="2500"/>
              </a:lnSpc>
              <a:spcBef>
                <a:spcPts val="600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latin typeface="Arial"/>
                <a:cs typeface="Arial"/>
              </a:rPr>
              <a:t>Khi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sử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Bootstrap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bạn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hoàn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toàn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tùy </a:t>
            </a:r>
            <a:r>
              <a:rPr sz="2400" dirty="0">
                <a:latin typeface="Arial"/>
                <a:cs typeface="Arial"/>
              </a:rPr>
              <a:t>biến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được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giao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diện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theo ý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muốn </a:t>
            </a:r>
            <a:r>
              <a:rPr sz="2400" spc="-20" dirty="0">
                <a:latin typeface="Arial"/>
                <a:cs typeface="Arial"/>
              </a:rPr>
              <a:t>của</a:t>
            </a:r>
            <a:r>
              <a:rPr sz="2400" dirty="0">
                <a:latin typeface="Arial"/>
                <a:cs typeface="Arial"/>
              </a:rPr>
              <a:t> mình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hệ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200"/>
              </a:lnSpc>
            </a:pPr>
            <a:r>
              <a:rPr sz="2400" spc="65" dirty="0">
                <a:latin typeface="Arial"/>
                <a:cs typeface="Arial"/>
              </a:rPr>
              <a:t>thống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Grid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System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mặc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định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gồm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12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cột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cùng</a:t>
            </a:r>
            <a:endParaRPr sz="2400" dirty="0">
              <a:latin typeface="Arial"/>
              <a:cs typeface="Arial"/>
            </a:endParaRPr>
          </a:p>
          <a:p>
            <a:pPr marL="355600" marR="1427480">
              <a:lnSpc>
                <a:spcPts val="2500"/>
              </a:lnSpc>
              <a:spcBef>
                <a:spcPts val="290"/>
              </a:spcBef>
            </a:pPr>
            <a:r>
              <a:rPr sz="2400" dirty="0">
                <a:latin typeface="Arial"/>
                <a:cs typeface="Arial"/>
              </a:rPr>
              <a:t>với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độ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rộng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940px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được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tích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hợp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sẵn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trong </a:t>
            </a:r>
            <a:r>
              <a:rPr sz="2400" spc="-10" dirty="0">
                <a:latin typeface="Arial"/>
                <a:cs typeface="Arial"/>
              </a:rPr>
              <a:t>Bootstrap.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ts val="2810"/>
              </a:lnSpc>
              <a:spcBef>
                <a:spcPts val="1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Ngày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nay,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mà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hướng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phát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triển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website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tương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2495"/>
              </a:lnSpc>
            </a:pPr>
            <a:r>
              <a:rPr sz="2400" dirty="0">
                <a:latin typeface="Arial"/>
                <a:cs typeface="Arial"/>
              </a:rPr>
              <a:t>thích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mọi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thiết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bị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thì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Bootstrap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nổi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lên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như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  <a:p>
            <a:pPr marL="355600" marR="99060">
              <a:lnSpc>
                <a:spcPct val="80000"/>
              </a:lnSpc>
              <a:spcBef>
                <a:spcPts val="315"/>
              </a:spcBef>
              <a:tabLst>
                <a:tab pos="6168390" algn="l"/>
              </a:tabLst>
            </a:pPr>
            <a:r>
              <a:rPr sz="2400" spc="-30" dirty="0">
                <a:latin typeface="Arial"/>
                <a:cs typeface="Arial"/>
              </a:rPr>
              <a:t>Framework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cung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cấp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sẵn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reponsive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css</a:t>
            </a:r>
            <a:r>
              <a:rPr sz="2400" dirty="0">
                <a:latin typeface="Arial"/>
                <a:cs typeface="Arial"/>
              </a:rPr>
              <a:t>	phù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hợp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với </a:t>
            </a:r>
            <a:r>
              <a:rPr sz="2400" spc="65" dirty="0">
                <a:latin typeface="Arial"/>
                <a:cs typeface="Arial"/>
              </a:rPr>
              <a:t>mọi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thiết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bị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như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SmartPhone,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tablets,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dextop…..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2527" y="190500"/>
              <a:ext cx="74980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5615" y="280415"/>
              <a:ext cx="1235964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2396" y="190500"/>
              <a:ext cx="696468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2144" y="280415"/>
              <a:ext cx="1862327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4911" y="280415"/>
              <a:ext cx="975359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5283" y="280415"/>
              <a:ext cx="1574292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5940" y="283210"/>
            <a:ext cx="8455660" cy="1686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7695">
              <a:lnSpc>
                <a:spcPct val="100000"/>
              </a:lnSpc>
              <a:spcBef>
                <a:spcPts val="95"/>
              </a:spcBef>
            </a:pPr>
            <a:r>
              <a:rPr sz="2800" b="1" cap="small" dirty="0">
                <a:solidFill>
                  <a:srgbClr val="FF5A33"/>
                </a:solidFill>
                <a:latin typeface="Arial"/>
                <a:cs typeface="Arial"/>
              </a:rPr>
              <a:t>Nhúng</a:t>
            </a:r>
            <a:r>
              <a:rPr sz="2800" b="1" cap="small" spc="10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spc="-120" dirty="0">
                <a:solidFill>
                  <a:srgbClr val="FF5A33"/>
                </a:solidFill>
                <a:latin typeface="Arial"/>
                <a:cs typeface="Arial"/>
              </a:rPr>
              <a:t>Bootstrap</a:t>
            </a:r>
            <a:r>
              <a:rPr sz="2800" b="1" cap="small" spc="8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dirty="0">
                <a:solidFill>
                  <a:srgbClr val="FF5A33"/>
                </a:solidFill>
                <a:latin typeface="Arial"/>
                <a:cs typeface="Arial"/>
              </a:rPr>
              <a:t>vào</a:t>
            </a:r>
            <a:r>
              <a:rPr sz="2800" b="1" cap="small" spc="114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spc="-175" dirty="0">
                <a:solidFill>
                  <a:srgbClr val="FF5A33"/>
                </a:solidFill>
                <a:latin typeface="Arial"/>
                <a:cs typeface="Arial"/>
              </a:rPr>
              <a:t>website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250" dirty="0">
              <a:latin typeface="Arial"/>
              <a:cs typeface="Arial"/>
            </a:endParaRPr>
          </a:p>
          <a:p>
            <a:pPr marL="355600" marR="438150" indent="-342900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spc="-125" dirty="0">
                <a:latin typeface="Arial"/>
                <a:cs typeface="Arial"/>
              </a:rPr>
              <a:t>Vào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website: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55" dirty="0">
                <a:latin typeface="Arial"/>
                <a:cs typeface="Arial"/>
                <a:hlinkClick r:id="rId8"/>
              </a:rPr>
              <a:t>http://getbootstrap.com/getting-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started/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và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nhấp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vào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65" dirty="0">
                <a:latin typeface="Arial"/>
                <a:cs typeface="Arial"/>
              </a:rPr>
              <a:t>nút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[Download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Boostrap]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4591050"/>
            <a:ext cx="16503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-50" dirty="0">
                <a:latin typeface="Arial"/>
                <a:cs typeface="Arial"/>
              </a:rPr>
              <a:t>Giải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nén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2000" y="1981200"/>
            <a:ext cx="6667500" cy="26193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2000" y="5105400"/>
            <a:ext cx="7680959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2527" y="190500"/>
              <a:ext cx="74980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5615" y="280415"/>
              <a:ext cx="1235964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2396" y="190500"/>
              <a:ext cx="696468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2144" y="280415"/>
              <a:ext cx="1862327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4911" y="280415"/>
              <a:ext cx="975359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5283" y="280415"/>
              <a:ext cx="1574292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5940" y="283210"/>
            <a:ext cx="8071484" cy="2113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7695">
              <a:lnSpc>
                <a:spcPct val="100000"/>
              </a:lnSpc>
              <a:spcBef>
                <a:spcPts val="95"/>
              </a:spcBef>
            </a:pPr>
            <a:r>
              <a:rPr sz="2800" b="1" cap="small" dirty="0">
                <a:solidFill>
                  <a:srgbClr val="FF5A33"/>
                </a:solidFill>
                <a:latin typeface="Arial"/>
                <a:cs typeface="Arial"/>
              </a:rPr>
              <a:t>Nhúng</a:t>
            </a:r>
            <a:r>
              <a:rPr sz="2800" b="1" cap="small" spc="10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spc="-120" dirty="0">
                <a:solidFill>
                  <a:srgbClr val="FF5A33"/>
                </a:solidFill>
                <a:latin typeface="Arial"/>
                <a:cs typeface="Arial"/>
              </a:rPr>
              <a:t>Bootstrap</a:t>
            </a:r>
            <a:r>
              <a:rPr sz="2800" b="1" cap="small" spc="8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dirty="0">
                <a:solidFill>
                  <a:srgbClr val="FF5A33"/>
                </a:solidFill>
                <a:latin typeface="Arial"/>
                <a:cs typeface="Arial"/>
              </a:rPr>
              <a:t>vào</a:t>
            </a:r>
            <a:r>
              <a:rPr sz="2800" b="1" cap="small" spc="114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spc="-175" dirty="0">
                <a:solidFill>
                  <a:srgbClr val="FF5A33"/>
                </a:solidFill>
                <a:latin typeface="Arial"/>
                <a:cs typeface="Arial"/>
              </a:rPr>
              <a:t>website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250">
              <a:latin typeface="Arial"/>
              <a:cs typeface="Arial"/>
            </a:endParaRPr>
          </a:p>
          <a:p>
            <a:pPr marL="355600" marR="634365" indent="-342900" algn="just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spc="-85" dirty="0">
                <a:latin typeface="Arial"/>
                <a:cs typeface="Arial"/>
              </a:rPr>
              <a:t>Tạo</a:t>
            </a:r>
            <a:r>
              <a:rPr sz="2800" dirty="0">
                <a:latin typeface="Arial"/>
                <a:cs typeface="Arial"/>
              </a:rPr>
              <a:t> trang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index.html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và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chép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nội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dung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HTML </a:t>
            </a:r>
            <a:r>
              <a:rPr sz="2800" spc="-25" dirty="0">
                <a:latin typeface="Arial"/>
                <a:cs typeface="Arial"/>
              </a:rPr>
              <a:t>của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b="1" spc="-175" dirty="0">
                <a:latin typeface="Arial"/>
                <a:cs typeface="Arial"/>
              </a:rPr>
              <a:t>Basic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Template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như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hình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dưới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vào </a:t>
            </a:r>
            <a:r>
              <a:rPr sz="2800" dirty="0">
                <a:latin typeface="Arial"/>
                <a:cs typeface="Arial"/>
              </a:rPr>
              <a:t>trang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index.html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2590800"/>
            <a:ext cx="9144000" cy="3886200"/>
            <a:chOff x="0" y="2590800"/>
            <a:chExt cx="9144000" cy="38862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590800"/>
              <a:ext cx="9144000" cy="3886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257800" y="4415789"/>
              <a:ext cx="2136775" cy="1604645"/>
            </a:xfrm>
            <a:custGeom>
              <a:avLst/>
              <a:gdLst/>
              <a:ahLst/>
              <a:cxnLst/>
              <a:rect l="l" t="t" r="r" b="b"/>
              <a:pathLst>
                <a:path w="2136775" h="1604645">
                  <a:moveTo>
                    <a:pt x="41275" y="1511655"/>
                  </a:moveTo>
                  <a:lnTo>
                    <a:pt x="38480" y="1512798"/>
                  </a:lnTo>
                  <a:lnTo>
                    <a:pt x="0" y="1604022"/>
                  </a:lnTo>
                  <a:lnTo>
                    <a:pt x="15543" y="1602219"/>
                  </a:lnTo>
                  <a:lnTo>
                    <a:pt x="10287" y="1602219"/>
                  </a:lnTo>
                  <a:lnTo>
                    <a:pt x="4572" y="1594599"/>
                  </a:lnTo>
                  <a:lnTo>
                    <a:pt x="18801" y="1583926"/>
                  </a:lnTo>
                  <a:lnTo>
                    <a:pt x="47244" y="1516494"/>
                  </a:lnTo>
                  <a:lnTo>
                    <a:pt x="46100" y="1513700"/>
                  </a:lnTo>
                  <a:lnTo>
                    <a:pt x="41275" y="1511655"/>
                  </a:lnTo>
                  <a:close/>
                </a:path>
                <a:path w="2136775" h="1604645">
                  <a:moveTo>
                    <a:pt x="18801" y="1583926"/>
                  </a:moveTo>
                  <a:lnTo>
                    <a:pt x="4572" y="1594599"/>
                  </a:lnTo>
                  <a:lnTo>
                    <a:pt x="10287" y="1602219"/>
                  </a:lnTo>
                  <a:lnTo>
                    <a:pt x="12979" y="1600200"/>
                  </a:lnTo>
                  <a:lnTo>
                    <a:pt x="11937" y="1600200"/>
                  </a:lnTo>
                  <a:lnTo>
                    <a:pt x="6985" y="1593621"/>
                  </a:lnTo>
                  <a:lnTo>
                    <a:pt x="15109" y="1592679"/>
                  </a:lnTo>
                  <a:lnTo>
                    <a:pt x="18801" y="1583926"/>
                  </a:lnTo>
                  <a:close/>
                </a:path>
                <a:path w="2136775" h="1604645">
                  <a:moveTo>
                    <a:pt x="97282" y="1583156"/>
                  </a:moveTo>
                  <a:lnTo>
                    <a:pt x="24449" y="1591597"/>
                  </a:lnTo>
                  <a:lnTo>
                    <a:pt x="10287" y="1602219"/>
                  </a:lnTo>
                  <a:lnTo>
                    <a:pt x="15543" y="1602219"/>
                  </a:lnTo>
                  <a:lnTo>
                    <a:pt x="98298" y="1592618"/>
                  </a:lnTo>
                  <a:lnTo>
                    <a:pt x="100202" y="1590255"/>
                  </a:lnTo>
                  <a:lnTo>
                    <a:pt x="99949" y="1587639"/>
                  </a:lnTo>
                  <a:lnTo>
                    <a:pt x="99567" y="1585023"/>
                  </a:lnTo>
                  <a:lnTo>
                    <a:pt x="97282" y="1583156"/>
                  </a:lnTo>
                  <a:close/>
                </a:path>
                <a:path w="2136775" h="1604645">
                  <a:moveTo>
                    <a:pt x="15109" y="1592679"/>
                  </a:moveTo>
                  <a:lnTo>
                    <a:pt x="6985" y="1593621"/>
                  </a:lnTo>
                  <a:lnTo>
                    <a:pt x="11937" y="1600200"/>
                  </a:lnTo>
                  <a:lnTo>
                    <a:pt x="15109" y="1592679"/>
                  </a:lnTo>
                  <a:close/>
                </a:path>
                <a:path w="2136775" h="1604645">
                  <a:moveTo>
                    <a:pt x="24449" y="1591597"/>
                  </a:moveTo>
                  <a:lnTo>
                    <a:pt x="15109" y="1592679"/>
                  </a:lnTo>
                  <a:lnTo>
                    <a:pt x="11937" y="1600200"/>
                  </a:lnTo>
                  <a:lnTo>
                    <a:pt x="12979" y="1600200"/>
                  </a:lnTo>
                  <a:lnTo>
                    <a:pt x="24449" y="1591597"/>
                  </a:lnTo>
                  <a:close/>
                </a:path>
                <a:path w="2136775" h="1604645">
                  <a:moveTo>
                    <a:pt x="2130679" y="0"/>
                  </a:moveTo>
                  <a:lnTo>
                    <a:pt x="18801" y="1583926"/>
                  </a:lnTo>
                  <a:lnTo>
                    <a:pt x="15109" y="1592679"/>
                  </a:lnTo>
                  <a:lnTo>
                    <a:pt x="24449" y="1591597"/>
                  </a:lnTo>
                  <a:lnTo>
                    <a:pt x="2136394" y="7620"/>
                  </a:lnTo>
                  <a:lnTo>
                    <a:pt x="213067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84864" y="4961763"/>
              <a:ext cx="833008" cy="6588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59346" y="4752594"/>
              <a:ext cx="287020" cy="257810"/>
            </a:xfrm>
            <a:custGeom>
              <a:avLst/>
              <a:gdLst/>
              <a:ahLst/>
              <a:cxnLst/>
              <a:rect l="l" t="t" r="r" b="b"/>
              <a:pathLst>
                <a:path w="287020" h="257810">
                  <a:moveTo>
                    <a:pt x="44323" y="152399"/>
                  </a:moveTo>
                  <a:lnTo>
                    <a:pt x="38226" y="152399"/>
                  </a:lnTo>
                  <a:lnTo>
                    <a:pt x="27304" y="153669"/>
                  </a:lnTo>
                  <a:lnTo>
                    <a:pt x="253" y="184149"/>
                  </a:lnTo>
                  <a:lnTo>
                    <a:pt x="0" y="196849"/>
                  </a:lnTo>
                  <a:lnTo>
                    <a:pt x="1269" y="203199"/>
                  </a:lnTo>
                  <a:lnTo>
                    <a:pt x="24002" y="241299"/>
                  </a:lnTo>
                  <a:lnTo>
                    <a:pt x="50292" y="257809"/>
                  </a:lnTo>
                  <a:lnTo>
                    <a:pt x="61849" y="257809"/>
                  </a:lnTo>
                  <a:lnTo>
                    <a:pt x="89839" y="240029"/>
                  </a:lnTo>
                  <a:lnTo>
                    <a:pt x="57403" y="240029"/>
                  </a:lnTo>
                  <a:lnTo>
                    <a:pt x="53594" y="238759"/>
                  </a:lnTo>
                  <a:lnTo>
                    <a:pt x="24256" y="209549"/>
                  </a:lnTo>
                  <a:lnTo>
                    <a:pt x="18287" y="187959"/>
                  </a:lnTo>
                  <a:lnTo>
                    <a:pt x="18795" y="184149"/>
                  </a:lnTo>
                  <a:lnTo>
                    <a:pt x="20192" y="180339"/>
                  </a:lnTo>
                  <a:lnTo>
                    <a:pt x="21462" y="176529"/>
                  </a:lnTo>
                  <a:lnTo>
                    <a:pt x="24002" y="173989"/>
                  </a:lnTo>
                  <a:lnTo>
                    <a:pt x="32003" y="167639"/>
                  </a:lnTo>
                  <a:lnTo>
                    <a:pt x="36956" y="166369"/>
                  </a:lnTo>
                  <a:lnTo>
                    <a:pt x="83173" y="166369"/>
                  </a:lnTo>
                  <a:lnTo>
                    <a:pt x="74052" y="153669"/>
                  </a:lnTo>
                  <a:lnTo>
                    <a:pt x="51053" y="153669"/>
                  </a:lnTo>
                  <a:lnTo>
                    <a:pt x="44323" y="152399"/>
                  </a:lnTo>
                  <a:close/>
                </a:path>
                <a:path w="287020" h="257810">
                  <a:moveTo>
                    <a:pt x="83173" y="166369"/>
                  </a:moveTo>
                  <a:lnTo>
                    <a:pt x="48259" y="166369"/>
                  </a:lnTo>
                  <a:lnTo>
                    <a:pt x="54991" y="167639"/>
                  </a:lnTo>
                  <a:lnTo>
                    <a:pt x="62610" y="170179"/>
                  </a:lnTo>
                  <a:lnTo>
                    <a:pt x="85851" y="201929"/>
                  </a:lnTo>
                  <a:lnTo>
                    <a:pt x="85725" y="207009"/>
                  </a:lnTo>
                  <a:lnTo>
                    <a:pt x="85217" y="210819"/>
                  </a:lnTo>
                  <a:lnTo>
                    <a:pt x="73151" y="234949"/>
                  </a:lnTo>
                  <a:lnTo>
                    <a:pt x="69214" y="238759"/>
                  </a:lnTo>
                  <a:lnTo>
                    <a:pt x="65277" y="240029"/>
                  </a:lnTo>
                  <a:lnTo>
                    <a:pt x="89839" y="240029"/>
                  </a:lnTo>
                  <a:lnTo>
                    <a:pt x="92075" y="234949"/>
                  </a:lnTo>
                  <a:lnTo>
                    <a:pt x="94869" y="229869"/>
                  </a:lnTo>
                  <a:lnTo>
                    <a:pt x="96774" y="222249"/>
                  </a:lnTo>
                  <a:lnTo>
                    <a:pt x="97662" y="214629"/>
                  </a:lnTo>
                  <a:lnTo>
                    <a:pt x="117832" y="214629"/>
                  </a:lnTo>
                  <a:lnTo>
                    <a:pt x="83173" y="166369"/>
                  </a:lnTo>
                  <a:close/>
                </a:path>
                <a:path w="287020" h="257810">
                  <a:moveTo>
                    <a:pt x="108457" y="226059"/>
                  </a:moveTo>
                  <a:lnTo>
                    <a:pt x="106679" y="226059"/>
                  </a:lnTo>
                  <a:lnTo>
                    <a:pt x="107187" y="227329"/>
                  </a:lnTo>
                  <a:lnTo>
                    <a:pt x="107823" y="227329"/>
                  </a:lnTo>
                  <a:lnTo>
                    <a:pt x="108457" y="226059"/>
                  </a:lnTo>
                  <a:close/>
                </a:path>
                <a:path w="287020" h="257810">
                  <a:moveTo>
                    <a:pt x="117832" y="214629"/>
                  </a:moveTo>
                  <a:lnTo>
                    <a:pt x="97662" y="214629"/>
                  </a:lnTo>
                  <a:lnTo>
                    <a:pt x="105409" y="226059"/>
                  </a:lnTo>
                  <a:lnTo>
                    <a:pt x="110871" y="226059"/>
                  </a:lnTo>
                  <a:lnTo>
                    <a:pt x="111886" y="224789"/>
                  </a:lnTo>
                  <a:lnTo>
                    <a:pt x="112902" y="224789"/>
                  </a:lnTo>
                  <a:lnTo>
                    <a:pt x="115443" y="222249"/>
                  </a:lnTo>
                  <a:lnTo>
                    <a:pt x="116458" y="222249"/>
                  </a:lnTo>
                  <a:lnTo>
                    <a:pt x="117982" y="220979"/>
                  </a:lnTo>
                  <a:lnTo>
                    <a:pt x="118872" y="219709"/>
                  </a:lnTo>
                  <a:lnTo>
                    <a:pt x="119252" y="218439"/>
                  </a:lnTo>
                  <a:lnTo>
                    <a:pt x="119379" y="217169"/>
                  </a:lnTo>
                  <a:lnTo>
                    <a:pt x="119125" y="217169"/>
                  </a:lnTo>
                  <a:lnTo>
                    <a:pt x="118745" y="215899"/>
                  </a:lnTo>
                  <a:lnTo>
                    <a:pt x="117832" y="214629"/>
                  </a:lnTo>
                  <a:close/>
                </a:path>
                <a:path w="287020" h="257810">
                  <a:moveTo>
                    <a:pt x="172675" y="92709"/>
                  </a:moveTo>
                  <a:lnTo>
                    <a:pt x="141985" y="92709"/>
                  </a:lnTo>
                  <a:lnTo>
                    <a:pt x="144652" y="93979"/>
                  </a:lnTo>
                  <a:lnTo>
                    <a:pt x="147320" y="93979"/>
                  </a:lnTo>
                  <a:lnTo>
                    <a:pt x="149732" y="95249"/>
                  </a:lnTo>
                  <a:lnTo>
                    <a:pt x="154558" y="99059"/>
                  </a:lnTo>
                  <a:lnTo>
                    <a:pt x="156972" y="101599"/>
                  </a:lnTo>
                  <a:lnTo>
                    <a:pt x="159130" y="104139"/>
                  </a:lnTo>
                  <a:lnTo>
                    <a:pt x="163702" y="110489"/>
                  </a:lnTo>
                  <a:lnTo>
                    <a:pt x="152526" y="119379"/>
                  </a:lnTo>
                  <a:lnTo>
                    <a:pt x="146176" y="123189"/>
                  </a:lnTo>
                  <a:lnTo>
                    <a:pt x="140843" y="128269"/>
                  </a:lnTo>
                  <a:lnTo>
                    <a:pt x="129158" y="142239"/>
                  </a:lnTo>
                  <a:lnTo>
                    <a:pt x="125349" y="152399"/>
                  </a:lnTo>
                  <a:lnTo>
                    <a:pt x="124713" y="157479"/>
                  </a:lnTo>
                  <a:lnTo>
                    <a:pt x="125349" y="161289"/>
                  </a:lnTo>
                  <a:lnTo>
                    <a:pt x="125856" y="166369"/>
                  </a:lnTo>
                  <a:lnTo>
                    <a:pt x="127761" y="171449"/>
                  </a:lnTo>
                  <a:lnTo>
                    <a:pt x="131063" y="175259"/>
                  </a:lnTo>
                  <a:lnTo>
                    <a:pt x="133857" y="179069"/>
                  </a:lnTo>
                  <a:lnTo>
                    <a:pt x="137032" y="182879"/>
                  </a:lnTo>
                  <a:lnTo>
                    <a:pt x="140716" y="184149"/>
                  </a:lnTo>
                  <a:lnTo>
                    <a:pt x="144272" y="186689"/>
                  </a:lnTo>
                  <a:lnTo>
                    <a:pt x="147954" y="187959"/>
                  </a:lnTo>
                  <a:lnTo>
                    <a:pt x="152019" y="187959"/>
                  </a:lnTo>
                  <a:lnTo>
                    <a:pt x="155955" y="189229"/>
                  </a:lnTo>
                  <a:lnTo>
                    <a:pt x="160020" y="187959"/>
                  </a:lnTo>
                  <a:lnTo>
                    <a:pt x="168655" y="185419"/>
                  </a:lnTo>
                  <a:lnTo>
                    <a:pt x="172847" y="182879"/>
                  </a:lnTo>
                  <a:lnTo>
                    <a:pt x="177164" y="180339"/>
                  </a:lnTo>
                  <a:lnTo>
                    <a:pt x="182118" y="176529"/>
                  </a:lnTo>
                  <a:lnTo>
                    <a:pt x="185927" y="172719"/>
                  </a:lnTo>
                  <a:lnTo>
                    <a:pt x="186512" y="171449"/>
                  </a:lnTo>
                  <a:lnTo>
                    <a:pt x="157225" y="171449"/>
                  </a:lnTo>
                  <a:lnTo>
                    <a:pt x="152653" y="170179"/>
                  </a:lnTo>
                  <a:lnTo>
                    <a:pt x="142621" y="156209"/>
                  </a:lnTo>
                  <a:lnTo>
                    <a:pt x="142112" y="153669"/>
                  </a:lnTo>
                  <a:lnTo>
                    <a:pt x="142367" y="151129"/>
                  </a:lnTo>
                  <a:lnTo>
                    <a:pt x="144399" y="146049"/>
                  </a:lnTo>
                  <a:lnTo>
                    <a:pt x="146176" y="142239"/>
                  </a:lnTo>
                  <a:lnTo>
                    <a:pt x="151256" y="137159"/>
                  </a:lnTo>
                  <a:lnTo>
                    <a:pt x="154558" y="133349"/>
                  </a:lnTo>
                  <a:lnTo>
                    <a:pt x="158750" y="130809"/>
                  </a:lnTo>
                  <a:lnTo>
                    <a:pt x="171450" y="121919"/>
                  </a:lnTo>
                  <a:lnTo>
                    <a:pt x="193809" y="121919"/>
                  </a:lnTo>
                  <a:lnTo>
                    <a:pt x="172675" y="92709"/>
                  </a:lnTo>
                  <a:close/>
                </a:path>
                <a:path w="287020" h="257810">
                  <a:moveTo>
                    <a:pt x="193809" y="121919"/>
                  </a:moveTo>
                  <a:lnTo>
                    <a:pt x="171450" y="121919"/>
                  </a:lnTo>
                  <a:lnTo>
                    <a:pt x="183896" y="139699"/>
                  </a:lnTo>
                  <a:lnTo>
                    <a:pt x="183133" y="146049"/>
                  </a:lnTo>
                  <a:lnTo>
                    <a:pt x="181863" y="151129"/>
                  </a:lnTo>
                  <a:lnTo>
                    <a:pt x="178053" y="160019"/>
                  </a:lnTo>
                  <a:lnTo>
                    <a:pt x="175132" y="163829"/>
                  </a:lnTo>
                  <a:lnTo>
                    <a:pt x="171196" y="166369"/>
                  </a:lnTo>
                  <a:lnTo>
                    <a:pt x="166370" y="170179"/>
                  </a:lnTo>
                  <a:lnTo>
                    <a:pt x="161671" y="171449"/>
                  </a:lnTo>
                  <a:lnTo>
                    <a:pt x="186512" y="171449"/>
                  </a:lnTo>
                  <a:lnTo>
                    <a:pt x="188849" y="166369"/>
                  </a:lnTo>
                  <a:lnTo>
                    <a:pt x="191643" y="161289"/>
                  </a:lnTo>
                  <a:lnTo>
                    <a:pt x="193548" y="156209"/>
                  </a:lnTo>
                  <a:lnTo>
                    <a:pt x="194436" y="149859"/>
                  </a:lnTo>
                  <a:lnTo>
                    <a:pt x="213741" y="149859"/>
                  </a:lnTo>
                  <a:lnTo>
                    <a:pt x="213613" y="148589"/>
                  </a:lnTo>
                  <a:lnTo>
                    <a:pt x="213105" y="148589"/>
                  </a:lnTo>
                  <a:lnTo>
                    <a:pt x="193809" y="121919"/>
                  </a:lnTo>
                  <a:close/>
                </a:path>
                <a:path w="287020" h="257810">
                  <a:moveTo>
                    <a:pt x="213741" y="149859"/>
                  </a:moveTo>
                  <a:lnTo>
                    <a:pt x="194436" y="149859"/>
                  </a:lnTo>
                  <a:lnTo>
                    <a:pt x="200278" y="157479"/>
                  </a:lnTo>
                  <a:lnTo>
                    <a:pt x="200786" y="158749"/>
                  </a:lnTo>
                  <a:lnTo>
                    <a:pt x="204724" y="158749"/>
                  </a:lnTo>
                  <a:lnTo>
                    <a:pt x="205739" y="157479"/>
                  </a:lnTo>
                  <a:lnTo>
                    <a:pt x="207009" y="157479"/>
                  </a:lnTo>
                  <a:lnTo>
                    <a:pt x="210311" y="154939"/>
                  </a:lnTo>
                  <a:lnTo>
                    <a:pt x="211454" y="153669"/>
                  </a:lnTo>
                  <a:lnTo>
                    <a:pt x="212217" y="152399"/>
                  </a:lnTo>
                  <a:lnTo>
                    <a:pt x="212851" y="152399"/>
                  </a:lnTo>
                  <a:lnTo>
                    <a:pt x="213359" y="151129"/>
                  </a:lnTo>
                  <a:lnTo>
                    <a:pt x="213613" y="151129"/>
                  </a:lnTo>
                  <a:lnTo>
                    <a:pt x="213741" y="149859"/>
                  </a:lnTo>
                  <a:close/>
                </a:path>
                <a:path w="287020" h="257810">
                  <a:moveTo>
                    <a:pt x="184403" y="45719"/>
                  </a:moveTo>
                  <a:lnTo>
                    <a:pt x="177419" y="45719"/>
                  </a:lnTo>
                  <a:lnTo>
                    <a:pt x="176275" y="46989"/>
                  </a:lnTo>
                  <a:lnTo>
                    <a:pt x="174878" y="48259"/>
                  </a:lnTo>
                  <a:lnTo>
                    <a:pt x="172974" y="49529"/>
                  </a:lnTo>
                  <a:lnTo>
                    <a:pt x="171196" y="50799"/>
                  </a:lnTo>
                  <a:lnTo>
                    <a:pt x="169799" y="52069"/>
                  </a:lnTo>
                  <a:lnTo>
                    <a:pt x="168782" y="52069"/>
                  </a:lnTo>
                  <a:lnTo>
                    <a:pt x="167894" y="53339"/>
                  </a:lnTo>
                  <a:lnTo>
                    <a:pt x="167258" y="54609"/>
                  </a:lnTo>
                  <a:lnTo>
                    <a:pt x="166877" y="55879"/>
                  </a:lnTo>
                  <a:lnTo>
                    <a:pt x="167131" y="57149"/>
                  </a:lnTo>
                  <a:lnTo>
                    <a:pt x="167639" y="57149"/>
                  </a:lnTo>
                  <a:lnTo>
                    <a:pt x="168148" y="58419"/>
                  </a:lnTo>
                  <a:lnTo>
                    <a:pt x="169036" y="58419"/>
                  </a:lnTo>
                  <a:lnTo>
                    <a:pt x="170433" y="59689"/>
                  </a:lnTo>
                  <a:lnTo>
                    <a:pt x="255524" y="116839"/>
                  </a:lnTo>
                  <a:lnTo>
                    <a:pt x="256158" y="116839"/>
                  </a:lnTo>
                  <a:lnTo>
                    <a:pt x="256921" y="118109"/>
                  </a:lnTo>
                  <a:lnTo>
                    <a:pt x="260223" y="118109"/>
                  </a:lnTo>
                  <a:lnTo>
                    <a:pt x="269367" y="154939"/>
                  </a:lnTo>
                  <a:lnTo>
                    <a:pt x="269621" y="154939"/>
                  </a:lnTo>
                  <a:lnTo>
                    <a:pt x="270382" y="157479"/>
                  </a:lnTo>
                  <a:lnTo>
                    <a:pt x="275081" y="157479"/>
                  </a:lnTo>
                  <a:lnTo>
                    <a:pt x="276225" y="156209"/>
                  </a:lnTo>
                  <a:lnTo>
                    <a:pt x="279146" y="154939"/>
                  </a:lnTo>
                  <a:lnTo>
                    <a:pt x="282067" y="152399"/>
                  </a:lnTo>
                  <a:lnTo>
                    <a:pt x="284225" y="149859"/>
                  </a:lnTo>
                  <a:lnTo>
                    <a:pt x="285242" y="148589"/>
                  </a:lnTo>
                  <a:lnTo>
                    <a:pt x="286384" y="147319"/>
                  </a:lnTo>
                  <a:lnTo>
                    <a:pt x="286766" y="146049"/>
                  </a:lnTo>
                  <a:lnTo>
                    <a:pt x="286511" y="144779"/>
                  </a:lnTo>
                  <a:lnTo>
                    <a:pt x="275844" y="106679"/>
                  </a:lnTo>
                  <a:lnTo>
                    <a:pt x="272572" y="95249"/>
                  </a:lnTo>
                  <a:lnTo>
                    <a:pt x="254761" y="95249"/>
                  </a:lnTo>
                  <a:lnTo>
                    <a:pt x="184403" y="45719"/>
                  </a:lnTo>
                  <a:close/>
                </a:path>
                <a:path w="287020" h="257810">
                  <a:moveTo>
                    <a:pt x="56722" y="129539"/>
                  </a:moveTo>
                  <a:lnTo>
                    <a:pt x="33527" y="129539"/>
                  </a:lnTo>
                  <a:lnTo>
                    <a:pt x="51053" y="153669"/>
                  </a:lnTo>
                  <a:lnTo>
                    <a:pt x="74052" y="153669"/>
                  </a:lnTo>
                  <a:lnTo>
                    <a:pt x="56722" y="129539"/>
                  </a:lnTo>
                  <a:close/>
                </a:path>
                <a:path w="287020" h="257810">
                  <a:moveTo>
                    <a:pt x="31241" y="93979"/>
                  </a:moveTo>
                  <a:lnTo>
                    <a:pt x="28193" y="93979"/>
                  </a:lnTo>
                  <a:lnTo>
                    <a:pt x="26162" y="95249"/>
                  </a:lnTo>
                  <a:lnTo>
                    <a:pt x="25145" y="96519"/>
                  </a:lnTo>
                  <a:lnTo>
                    <a:pt x="23875" y="96519"/>
                  </a:lnTo>
                  <a:lnTo>
                    <a:pt x="22351" y="97789"/>
                  </a:lnTo>
                  <a:lnTo>
                    <a:pt x="20954" y="99059"/>
                  </a:lnTo>
                  <a:lnTo>
                    <a:pt x="19685" y="100329"/>
                  </a:lnTo>
                  <a:lnTo>
                    <a:pt x="17399" y="101599"/>
                  </a:lnTo>
                  <a:lnTo>
                    <a:pt x="17017" y="102869"/>
                  </a:lnTo>
                  <a:lnTo>
                    <a:pt x="16510" y="104139"/>
                  </a:lnTo>
                  <a:lnTo>
                    <a:pt x="16382" y="104139"/>
                  </a:lnTo>
                  <a:lnTo>
                    <a:pt x="16637" y="105409"/>
                  </a:lnTo>
                  <a:lnTo>
                    <a:pt x="17017" y="106679"/>
                  </a:lnTo>
                  <a:lnTo>
                    <a:pt x="25018" y="116839"/>
                  </a:lnTo>
                  <a:lnTo>
                    <a:pt x="2793" y="133349"/>
                  </a:lnTo>
                  <a:lnTo>
                    <a:pt x="2286" y="133349"/>
                  </a:lnTo>
                  <a:lnTo>
                    <a:pt x="1777" y="134619"/>
                  </a:lnTo>
                  <a:lnTo>
                    <a:pt x="1524" y="134619"/>
                  </a:lnTo>
                  <a:lnTo>
                    <a:pt x="1397" y="135889"/>
                  </a:lnTo>
                  <a:lnTo>
                    <a:pt x="1777" y="137159"/>
                  </a:lnTo>
                  <a:lnTo>
                    <a:pt x="2286" y="138429"/>
                  </a:lnTo>
                  <a:lnTo>
                    <a:pt x="2666" y="139699"/>
                  </a:lnTo>
                  <a:lnTo>
                    <a:pt x="3301" y="139699"/>
                  </a:lnTo>
                  <a:lnTo>
                    <a:pt x="4825" y="142239"/>
                  </a:lnTo>
                  <a:lnTo>
                    <a:pt x="5461" y="143509"/>
                  </a:lnTo>
                  <a:lnTo>
                    <a:pt x="6223" y="143509"/>
                  </a:lnTo>
                  <a:lnTo>
                    <a:pt x="6857" y="144779"/>
                  </a:lnTo>
                  <a:lnTo>
                    <a:pt x="7492" y="144779"/>
                  </a:lnTo>
                  <a:lnTo>
                    <a:pt x="8762" y="146049"/>
                  </a:lnTo>
                  <a:lnTo>
                    <a:pt x="10794" y="146049"/>
                  </a:lnTo>
                  <a:lnTo>
                    <a:pt x="33527" y="129539"/>
                  </a:lnTo>
                  <a:lnTo>
                    <a:pt x="56722" y="129539"/>
                  </a:lnTo>
                  <a:lnTo>
                    <a:pt x="48513" y="118109"/>
                  </a:lnTo>
                  <a:lnTo>
                    <a:pt x="60832" y="109219"/>
                  </a:lnTo>
                  <a:lnTo>
                    <a:pt x="61595" y="109219"/>
                  </a:lnTo>
                  <a:lnTo>
                    <a:pt x="61849" y="107949"/>
                  </a:lnTo>
                  <a:lnTo>
                    <a:pt x="61975" y="106679"/>
                  </a:lnTo>
                  <a:lnTo>
                    <a:pt x="40131" y="106679"/>
                  </a:lnTo>
                  <a:lnTo>
                    <a:pt x="32003" y="95249"/>
                  </a:lnTo>
                  <a:lnTo>
                    <a:pt x="31750" y="95249"/>
                  </a:lnTo>
                  <a:lnTo>
                    <a:pt x="31241" y="93979"/>
                  </a:lnTo>
                  <a:close/>
                </a:path>
                <a:path w="287020" h="257810">
                  <a:moveTo>
                    <a:pt x="106299" y="125729"/>
                  </a:moveTo>
                  <a:lnTo>
                    <a:pt x="102361" y="125729"/>
                  </a:lnTo>
                  <a:lnTo>
                    <a:pt x="102997" y="126999"/>
                  </a:lnTo>
                  <a:lnTo>
                    <a:pt x="105791" y="126999"/>
                  </a:lnTo>
                  <a:lnTo>
                    <a:pt x="106299" y="125729"/>
                  </a:lnTo>
                  <a:close/>
                </a:path>
                <a:path w="287020" h="257810">
                  <a:moveTo>
                    <a:pt x="145542" y="74929"/>
                  </a:moveTo>
                  <a:lnTo>
                    <a:pt x="140843" y="74929"/>
                  </a:lnTo>
                  <a:lnTo>
                    <a:pt x="130682" y="78739"/>
                  </a:lnTo>
                  <a:lnTo>
                    <a:pt x="107950" y="96519"/>
                  </a:lnTo>
                  <a:lnTo>
                    <a:pt x="105663" y="99059"/>
                  </a:lnTo>
                  <a:lnTo>
                    <a:pt x="96393" y="116839"/>
                  </a:lnTo>
                  <a:lnTo>
                    <a:pt x="96393" y="118109"/>
                  </a:lnTo>
                  <a:lnTo>
                    <a:pt x="96900" y="119379"/>
                  </a:lnTo>
                  <a:lnTo>
                    <a:pt x="97281" y="119379"/>
                  </a:lnTo>
                  <a:lnTo>
                    <a:pt x="98044" y="120649"/>
                  </a:lnTo>
                  <a:lnTo>
                    <a:pt x="99186" y="123189"/>
                  </a:lnTo>
                  <a:lnTo>
                    <a:pt x="99822" y="123189"/>
                  </a:lnTo>
                  <a:lnTo>
                    <a:pt x="100456" y="124459"/>
                  </a:lnTo>
                  <a:lnTo>
                    <a:pt x="101726" y="125729"/>
                  </a:lnTo>
                  <a:lnTo>
                    <a:pt x="107060" y="125729"/>
                  </a:lnTo>
                  <a:lnTo>
                    <a:pt x="108584" y="123189"/>
                  </a:lnTo>
                  <a:lnTo>
                    <a:pt x="109474" y="120649"/>
                  </a:lnTo>
                  <a:lnTo>
                    <a:pt x="110617" y="118109"/>
                  </a:lnTo>
                  <a:lnTo>
                    <a:pt x="112141" y="115569"/>
                  </a:lnTo>
                  <a:lnTo>
                    <a:pt x="113537" y="113029"/>
                  </a:lnTo>
                  <a:lnTo>
                    <a:pt x="115443" y="110489"/>
                  </a:lnTo>
                  <a:lnTo>
                    <a:pt x="117728" y="107949"/>
                  </a:lnTo>
                  <a:lnTo>
                    <a:pt x="120014" y="104139"/>
                  </a:lnTo>
                  <a:lnTo>
                    <a:pt x="123062" y="101599"/>
                  </a:lnTo>
                  <a:lnTo>
                    <a:pt x="126746" y="99059"/>
                  </a:lnTo>
                  <a:lnTo>
                    <a:pt x="130175" y="96519"/>
                  </a:lnTo>
                  <a:lnTo>
                    <a:pt x="133350" y="95249"/>
                  </a:lnTo>
                  <a:lnTo>
                    <a:pt x="139192" y="92709"/>
                  </a:lnTo>
                  <a:lnTo>
                    <a:pt x="172675" y="92709"/>
                  </a:lnTo>
                  <a:lnTo>
                    <a:pt x="166243" y="83819"/>
                  </a:lnTo>
                  <a:lnTo>
                    <a:pt x="158369" y="78739"/>
                  </a:lnTo>
                  <a:lnTo>
                    <a:pt x="154304" y="76199"/>
                  </a:lnTo>
                  <a:lnTo>
                    <a:pt x="145542" y="74929"/>
                  </a:lnTo>
                  <a:close/>
                </a:path>
                <a:path w="287020" h="257810">
                  <a:moveTo>
                    <a:pt x="56642" y="97789"/>
                  </a:moveTo>
                  <a:lnTo>
                    <a:pt x="52197" y="97789"/>
                  </a:lnTo>
                  <a:lnTo>
                    <a:pt x="40131" y="106679"/>
                  </a:lnTo>
                  <a:lnTo>
                    <a:pt x="61975" y="106679"/>
                  </a:lnTo>
                  <a:lnTo>
                    <a:pt x="61849" y="105409"/>
                  </a:lnTo>
                  <a:lnTo>
                    <a:pt x="61595" y="105409"/>
                  </a:lnTo>
                  <a:lnTo>
                    <a:pt x="61213" y="104139"/>
                  </a:lnTo>
                  <a:lnTo>
                    <a:pt x="60832" y="104139"/>
                  </a:lnTo>
                  <a:lnTo>
                    <a:pt x="60198" y="102869"/>
                  </a:lnTo>
                  <a:lnTo>
                    <a:pt x="58674" y="100329"/>
                  </a:lnTo>
                  <a:lnTo>
                    <a:pt x="57276" y="99059"/>
                  </a:lnTo>
                  <a:lnTo>
                    <a:pt x="56642" y="97789"/>
                  </a:lnTo>
                  <a:close/>
                </a:path>
                <a:path w="287020" h="257810">
                  <a:moveTo>
                    <a:pt x="54228" y="96519"/>
                  </a:moveTo>
                  <a:lnTo>
                    <a:pt x="53721" y="97789"/>
                  </a:lnTo>
                  <a:lnTo>
                    <a:pt x="54736" y="97789"/>
                  </a:lnTo>
                  <a:lnTo>
                    <a:pt x="54228" y="96519"/>
                  </a:lnTo>
                  <a:close/>
                </a:path>
                <a:path w="287020" h="257810">
                  <a:moveTo>
                    <a:pt x="244221" y="0"/>
                  </a:moveTo>
                  <a:lnTo>
                    <a:pt x="241553" y="0"/>
                  </a:lnTo>
                  <a:lnTo>
                    <a:pt x="240410" y="1269"/>
                  </a:lnTo>
                  <a:lnTo>
                    <a:pt x="239141" y="1269"/>
                  </a:lnTo>
                  <a:lnTo>
                    <a:pt x="237744" y="2539"/>
                  </a:lnTo>
                  <a:lnTo>
                    <a:pt x="234060" y="5079"/>
                  </a:lnTo>
                  <a:lnTo>
                    <a:pt x="232663" y="6349"/>
                  </a:lnTo>
                  <a:lnTo>
                    <a:pt x="230885" y="7619"/>
                  </a:lnTo>
                  <a:lnTo>
                    <a:pt x="230250" y="8889"/>
                  </a:lnTo>
                  <a:lnTo>
                    <a:pt x="229997" y="10159"/>
                  </a:lnTo>
                  <a:lnTo>
                    <a:pt x="229743" y="10159"/>
                  </a:lnTo>
                  <a:lnTo>
                    <a:pt x="229743" y="11429"/>
                  </a:lnTo>
                  <a:lnTo>
                    <a:pt x="230250" y="12699"/>
                  </a:lnTo>
                  <a:lnTo>
                    <a:pt x="255016" y="95249"/>
                  </a:lnTo>
                  <a:lnTo>
                    <a:pt x="272572" y="95249"/>
                  </a:lnTo>
                  <a:lnTo>
                    <a:pt x="246760" y="5079"/>
                  </a:lnTo>
                  <a:lnTo>
                    <a:pt x="246379" y="3809"/>
                  </a:lnTo>
                  <a:lnTo>
                    <a:pt x="245872" y="2539"/>
                  </a:lnTo>
                  <a:lnTo>
                    <a:pt x="244855" y="1269"/>
                  </a:lnTo>
                  <a:lnTo>
                    <a:pt x="244221" y="0"/>
                  </a:lnTo>
                  <a:close/>
                </a:path>
                <a:path w="287020" h="257810">
                  <a:moveTo>
                    <a:pt x="90424" y="88899"/>
                  </a:moveTo>
                  <a:lnTo>
                    <a:pt x="87122" y="88899"/>
                  </a:lnTo>
                  <a:lnTo>
                    <a:pt x="87502" y="90169"/>
                  </a:lnTo>
                  <a:lnTo>
                    <a:pt x="89407" y="90169"/>
                  </a:lnTo>
                  <a:lnTo>
                    <a:pt x="90424" y="88899"/>
                  </a:lnTo>
                  <a:close/>
                </a:path>
                <a:path w="287020" h="257810">
                  <a:moveTo>
                    <a:pt x="136651" y="53339"/>
                  </a:moveTo>
                  <a:lnTo>
                    <a:pt x="86741" y="53339"/>
                  </a:lnTo>
                  <a:lnTo>
                    <a:pt x="86613" y="87629"/>
                  </a:lnTo>
                  <a:lnTo>
                    <a:pt x="86868" y="88899"/>
                  </a:lnTo>
                  <a:lnTo>
                    <a:pt x="91439" y="88899"/>
                  </a:lnTo>
                  <a:lnTo>
                    <a:pt x="92836" y="87629"/>
                  </a:lnTo>
                  <a:lnTo>
                    <a:pt x="94487" y="87629"/>
                  </a:lnTo>
                  <a:lnTo>
                    <a:pt x="95630" y="86359"/>
                  </a:lnTo>
                  <a:lnTo>
                    <a:pt x="97281" y="85089"/>
                  </a:lnTo>
                  <a:lnTo>
                    <a:pt x="98425" y="83819"/>
                  </a:lnTo>
                  <a:lnTo>
                    <a:pt x="98805" y="82549"/>
                  </a:lnTo>
                  <a:lnTo>
                    <a:pt x="99441" y="82549"/>
                  </a:lnTo>
                  <a:lnTo>
                    <a:pt x="99695" y="81279"/>
                  </a:lnTo>
                  <a:lnTo>
                    <a:pt x="99695" y="54609"/>
                  </a:lnTo>
                  <a:lnTo>
                    <a:pt x="136905" y="54609"/>
                  </a:lnTo>
                  <a:lnTo>
                    <a:pt x="136651" y="53339"/>
                  </a:lnTo>
                  <a:close/>
                </a:path>
                <a:path w="287020" h="257810">
                  <a:moveTo>
                    <a:pt x="127126" y="62229"/>
                  </a:moveTo>
                  <a:lnTo>
                    <a:pt x="125349" y="62229"/>
                  </a:lnTo>
                  <a:lnTo>
                    <a:pt x="125856" y="63499"/>
                  </a:lnTo>
                  <a:lnTo>
                    <a:pt x="126492" y="63499"/>
                  </a:lnTo>
                  <a:lnTo>
                    <a:pt x="127126" y="62229"/>
                  </a:lnTo>
                  <a:close/>
                </a:path>
                <a:path w="287020" h="257810">
                  <a:moveTo>
                    <a:pt x="137032" y="54609"/>
                  </a:moveTo>
                  <a:lnTo>
                    <a:pt x="99695" y="54609"/>
                  </a:lnTo>
                  <a:lnTo>
                    <a:pt x="123189" y="62229"/>
                  </a:lnTo>
                  <a:lnTo>
                    <a:pt x="129285" y="62229"/>
                  </a:lnTo>
                  <a:lnTo>
                    <a:pt x="130048" y="60959"/>
                  </a:lnTo>
                  <a:lnTo>
                    <a:pt x="131063" y="60959"/>
                  </a:lnTo>
                  <a:lnTo>
                    <a:pt x="132333" y="59689"/>
                  </a:lnTo>
                  <a:lnTo>
                    <a:pt x="133984" y="58419"/>
                  </a:lnTo>
                  <a:lnTo>
                    <a:pt x="135127" y="57149"/>
                  </a:lnTo>
                  <a:lnTo>
                    <a:pt x="136651" y="55879"/>
                  </a:lnTo>
                  <a:lnTo>
                    <a:pt x="137032" y="54609"/>
                  </a:lnTo>
                  <a:close/>
                </a:path>
                <a:path w="287020" h="257810">
                  <a:moveTo>
                    <a:pt x="135254" y="52069"/>
                  </a:moveTo>
                  <a:lnTo>
                    <a:pt x="86741" y="52069"/>
                  </a:lnTo>
                  <a:lnTo>
                    <a:pt x="86613" y="53339"/>
                  </a:lnTo>
                  <a:lnTo>
                    <a:pt x="135889" y="53339"/>
                  </a:lnTo>
                  <a:lnTo>
                    <a:pt x="135254" y="52069"/>
                  </a:lnTo>
                  <a:close/>
                </a:path>
                <a:path w="287020" h="257810">
                  <a:moveTo>
                    <a:pt x="102997" y="41909"/>
                  </a:moveTo>
                  <a:lnTo>
                    <a:pt x="98425" y="41909"/>
                  </a:lnTo>
                  <a:lnTo>
                    <a:pt x="96647" y="43179"/>
                  </a:lnTo>
                  <a:lnTo>
                    <a:pt x="95757" y="43179"/>
                  </a:lnTo>
                  <a:lnTo>
                    <a:pt x="94742" y="44449"/>
                  </a:lnTo>
                  <a:lnTo>
                    <a:pt x="93472" y="44449"/>
                  </a:lnTo>
                  <a:lnTo>
                    <a:pt x="89280" y="48259"/>
                  </a:lnTo>
                  <a:lnTo>
                    <a:pt x="88519" y="49529"/>
                  </a:lnTo>
                  <a:lnTo>
                    <a:pt x="87502" y="50799"/>
                  </a:lnTo>
                  <a:lnTo>
                    <a:pt x="87249" y="50799"/>
                  </a:lnTo>
                  <a:lnTo>
                    <a:pt x="86995" y="52069"/>
                  </a:lnTo>
                  <a:lnTo>
                    <a:pt x="132842" y="52069"/>
                  </a:lnTo>
                  <a:lnTo>
                    <a:pt x="102997" y="41909"/>
                  </a:lnTo>
                  <a:close/>
                </a:path>
                <a:path w="287020" h="257810">
                  <a:moveTo>
                    <a:pt x="181609" y="44449"/>
                  </a:moveTo>
                  <a:lnTo>
                    <a:pt x="180212" y="44449"/>
                  </a:lnTo>
                  <a:lnTo>
                    <a:pt x="179450" y="45719"/>
                  </a:lnTo>
                  <a:lnTo>
                    <a:pt x="182879" y="45719"/>
                  </a:lnTo>
                  <a:lnTo>
                    <a:pt x="181609" y="44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90500"/>
            <a:ext cx="8361680" cy="789940"/>
            <a:chOff x="438150" y="190500"/>
            <a:chExt cx="83616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2527" y="190500"/>
              <a:ext cx="74980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5615" y="280415"/>
              <a:ext cx="1235964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2396" y="190500"/>
              <a:ext cx="696468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2144" y="280415"/>
              <a:ext cx="1862327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4911" y="280415"/>
              <a:ext cx="975359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5283" y="280415"/>
              <a:ext cx="1574292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71442" y="283210"/>
            <a:ext cx="516775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Nhúng</a:t>
            </a:r>
            <a:r>
              <a:rPr cap="small" spc="100" dirty="0"/>
              <a:t> </a:t>
            </a:r>
            <a:r>
              <a:rPr cap="small" spc="-120" dirty="0"/>
              <a:t>Bootstrap</a:t>
            </a:r>
            <a:r>
              <a:rPr cap="small" spc="85" dirty="0"/>
              <a:t> </a:t>
            </a:r>
            <a:r>
              <a:rPr cap="small" dirty="0"/>
              <a:t>vào</a:t>
            </a:r>
            <a:r>
              <a:rPr cap="small" spc="114" dirty="0"/>
              <a:t> </a:t>
            </a:r>
            <a:r>
              <a:rPr cap="small" spc="-175" dirty="0"/>
              <a:t>website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090929"/>
            <a:ext cx="5197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Mã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HTML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của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trang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index.html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4325" y="871727"/>
            <a:ext cx="8613775" cy="5958205"/>
            <a:chOff x="314325" y="871727"/>
            <a:chExt cx="8613775" cy="595820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325" y="1609724"/>
              <a:ext cx="8524875" cy="52196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01867" y="871727"/>
              <a:ext cx="3125724" cy="21457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7702" y="1066799"/>
              <a:ext cx="2536698" cy="15574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90500"/>
            <a:ext cx="8361680" cy="789940"/>
            <a:chOff x="438150" y="190500"/>
            <a:chExt cx="83616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2527" y="190500"/>
              <a:ext cx="74980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5615" y="280415"/>
              <a:ext cx="1235964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2396" y="190500"/>
              <a:ext cx="696468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2144" y="280415"/>
              <a:ext cx="1862327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4911" y="280415"/>
              <a:ext cx="975359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25283" y="280415"/>
              <a:ext cx="1574292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35939" y="283210"/>
            <a:ext cx="8263635" cy="2113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7695">
              <a:lnSpc>
                <a:spcPct val="100000"/>
              </a:lnSpc>
              <a:spcBef>
                <a:spcPts val="95"/>
              </a:spcBef>
            </a:pPr>
            <a:r>
              <a:rPr sz="2800" b="1" cap="small" dirty="0">
                <a:solidFill>
                  <a:srgbClr val="FF5A33"/>
                </a:solidFill>
                <a:latin typeface="Arial"/>
                <a:cs typeface="Arial"/>
              </a:rPr>
              <a:t>Nhúng</a:t>
            </a:r>
            <a:r>
              <a:rPr sz="2800" b="1" cap="small" spc="10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spc="-120" dirty="0">
                <a:solidFill>
                  <a:srgbClr val="FF5A33"/>
                </a:solidFill>
                <a:latin typeface="Arial"/>
                <a:cs typeface="Arial"/>
              </a:rPr>
              <a:t>Bootstrap</a:t>
            </a:r>
            <a:r>
              <a:rPr sz="2800" b="1" cap="small" spc="8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dirty="0">
                <a:solidFill>
                  <a:srgbClr val="FF5A33"/>
                </a:solidFill>
                <a:latin typeface="Arial"/>
                <a:cs typeface="Arial"/>
              </a:rPr>
              <a:t>vào</a:t>
            </a:r>
            <a:r>
              <a:rPr sz="2800" b="1" cap="small" spc="114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spc="-175" dirty="0">
                <a:solidFill>
                  <a:srgbClr val="FF5A33"/>
                </a:solidFill>
                <a:latin typeface="Arial"/>
                <a:cs typeface="Arial"/>
              </a:rPr>
              <a:t>website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250" dirty="0">
              <a:latin typeface="Arial"/>
              <a:cs typeface="Arial"/>
            </a:endParaRPr>
          </a:p>
          <a:p>
            <a:pPr marL="355600" marR="2778125" indent="-342900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Không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xét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4" dirty="0">
                <a:latin typeface="Arial"/>
                <a:cs typeface="Arial"/>
              </a:rPr>
              <a:t>IE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9-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và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download </a:t>
            </a:r>
            <a:r>
              <a:rPr sz="2800" dirty="0">
                <a:latin typeface="Arial"/>
                <a:cs typeface="Arial"/>
              </a:rPr>
              <a:t>jquery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về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local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thì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mã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của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trang </a:t>
            </a:r>
            <a:r>
              <a:rPr sz="2800" dirty="0">
                <a:latin typeface="Arial"/>
                <a:cs typeface="Arial"/>
              </a:rPr>
              <a:t>index.html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đơn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giản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như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sau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6300" y="795527"/>
            <a:ext cx="8135620" cy="5805805"/>
            <a:chOff x="876300" y="795527"/>
            <a:chExt cx="8135620" cy="580580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6300" y="2552700"/>
              <a:ext cx="6600825" cy="40481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6084" y="795527"/>
              <a:ext cx="3005327" cy="3179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00775" y="990599"/>
              <a:ext cx="2418079" cy="2590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1070</Words>
  <Application>Microsoft Office PowerPoint</Application>
  <PresentationFormat>On-screen Show (4:3)</PresentationFormat>
  <Paragraphs>163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Carlito</vt:lpstr>
      <vt:lpstr>Wingdings</vt:lpstr>
      <vt:lpstr>Office Theme</vt:lpstr>
      <vt:lpstr>PowerPoint Presentation</vt:lpstr>
      <vt:lpstr>Mục tiêu</vt:lpstr>
      <vt:lpstr>Nội dung</vt:lpstr>
      <vt:lpstr>PowerPoint Presentation</vt:lpstr>
      <vt:lpstr>Ưu điểm của Bootstrap</vt:lpstr>
      <vt:lpstr>PowerPoint Presentation</vt:lpstr>
      <vt:lpstr>PowerPoint Presentation</vt:lpstr>
      <vt:lpstr>Nhúng Bootstrap vào website</vt:lpstr>
      <vt:lpstr>PowerPoint Presentation</vt:lpstr>
      <vt:lpstr>Áp dụng Bootstrap CSS</vt:lpstr>
      <vt:lpstr>PowerPoint Presentation</vt:lpstr>
      <vt:lpstr>Bootstrap Class Selector</vt:lpstr>
      <vt:lpstr>Grid System</vt:lpstr>
      <vt:lpstr>Grid System</vt:lpstr>
      <vt:lpstr>Grid System</vt:lpstr>
      <vt:lpstr>Thiết kế layout</vt:lpstr>
      <vt:lpstr>Mã HTML &amp; CSS của layout</vt:lpstr>
      <vt:lpstr>PowerPoint Presentation</vt:lpstr>
      <vt:lpstr>Grid System</vt:lpstr>
      <vt:lpstr>Grid System</vt:lpstr>
      <vt:lpstr>PowerPoint Presentation</vt:lpstr>
      <vt:lpstr>Navs menu</vt:lpstr>
      <vt:lpstr>Navs menu</vt:lpstr>
      <vt:lpstr>Navs menu</vt:lpstr>
      <vt:lpstr>Glyphicons</vt:lpstr>
      <vt:lpstr>Glyphicons</vt:lpstr>
      <vt:lpstr>PowerPoint Presentation</vt:lpstr>
      <vt:lpstr>List Group</vt:lpstr>
      <vt:lpstr>List Group Link</vt:lpstr>
      <vt:lpstr>Panel</vt:lpstr>
      <vt:lpstr>Kiểu panel</vt:lpstr>
      <vt:lpstr>Kết hợp Panel và List Group</vt:lpstr>
      <vt:lpstr>Thảo luận về layout</vt:lpstr>
      <vt:lpstr>Tổng kết nội dung bài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6</cp:revision>
  <dcterms:created xsi:type="dcterms:W3CDTF">2023-12-22T08:49:37Z</dcterms:created>
  <dcterms:modified xsi:type="dcterms:W3CDTF">2023-12-22T09:06:57Z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2023-12-22T00:00:00Z</vt:filetime>
  </property>
  <property fmtid="{D5CDD505-2E9C-101B-9397-08002B2CF9AE}" pid="5" name="Producer">
    <vt:lpwstr>3-Heights(TM) PDF Security Shell 4.8.25.2 (http://www.pdf-tools.com)</vt:lpwstr>
  </property>
</Properties>
</file>