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66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9326" y="1038225"/>
            <a:ext cx="5724525" cy="42862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3288" y="190500"/>
            <a:ext cx="731520" cy="78943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8088" y="280415"/>
            <a:ext cx="917447" cy="64007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69024" y="280415"/>
            <a:ext cx="1222248" cy="64007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4760" y="280415"/>
            <a:ext cx="1194816" cy="640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42457" y="283210"/>
            <a:ext cx="285711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0" y="2550985"/>
            <a:ext cx="64008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6400800" y="0"/>
                </a:moveTo>
                <a:lnTo>
                  <a:pt x="0" y="0"/>
                </a:lnTo>
                <a:lnTo>
                  <a:pt x="0" y="3264789"/>
                </a:lnTo>
                <a:lnTo>
                  <a:pt x="6400800" y="3264789"/>
                </a:lnTo>
                <a:lnTo>
                  <a:pt x="640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461" y="2575420"/>
            <a:ext cx="3426079" cy="28385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6463" y="609600"/>
            <a:ext cx="5443473" cy="28280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6577" y="283210"/>
            <a:ext cx="5762498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4.png"/><Relationship Id="rId7" Type="http://schemas.openxmlformats.org/officeDocument/2006/relationships/image" Target="../media/image5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1.png"/><Relationship Id="rId7" Type="http://schemas.openxmlformats.org/officeDocument/2006/relationships/image" Target="../media/image6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0.png"/><Relationship Id="rId5" Type="http://schemas.openxmlformats.org/officeDocument/2006/relationships/image" Target="../media/image65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4.png"/><Relationship Id="rId5" Type="http://schemas.openxmlformats.org/officeDocument/2006/relationships/image" Target="../media/image55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7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6.png"/><Relationship Id="rId11" Type="http://schemas.openxmlformats.org/officeDocument/2006/relationships/image" Target="../media/image68.png"/><Relationship Id="rId5" Type="http://schemas.openxmlformats.org/officeDocument/2006/relationships/image" Target="../media/image75.png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7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83.png"/><Relationship Id="rId2" Type="http://schemas.openxmlformats.org/officeDocument/2006/relationships/image" Target="../media/image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8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12" Type="http://schemas.openxmlformats.org/officeDocument/2006/relationships/image" Target="../media/image9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90.png"/><Relationship Id="rId5" Type="http://schemas.openxmlformats.org/officeDocument/2006/relationships/image" Target="../media/image87.png"/><Relationship Id="rId10" Type="http://schemas.openxmlformats.org/officeDocument/2006/relationships/image" Target="../media/image68.png"/><Relationship Id="rId4" Type="http://schemas.openxmlformats.org/officeDocument/2006/relationships/image" Target="../media/image86.png"/><Relationship Id="rId9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9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98.png"/><Relationship Id="rId5" Type="http://schemas.openxmlformats.org/officeDocument/2006/relationships/image" Target="../media/image94.png"/><Relationship Id="rId10" Type="http://schemas.openxmlformats.org/officeDocument/2006/relationships/image" Target="../media/image97.png"/><Relationship Id="rId4" Type="http://schemas.openxmlformats.org/officeDocument/2006/relationships/image" Target="../media/image93.png"/><Relationship Id="rId9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01.png"/><Relationship Id="rId7" Type="http://schemas.openxmlformats.org/officeDocument/2006/relationships/image" Target="../media/image6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96.png"/><Relationship Id="rId10" Type="http://schemas.openxmlformats.org/officeDocument/2006/relationships/image" Target="../media/image104.png"/><Relationship Id="rId4" Type="http://schemas.openxmlformats.org/officeDocument/2006/relationships/image" Target="../media/image102.png"/><Relationship Id="rId9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0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105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4" Type="http://schemas.openxmlformats.org/officeDocument/2006/relationships/image" Target="../media/image89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3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2.png"/><Relationship Id="rId5" Type="http://schemas.openxmlformats.org/officeDocument/2006/relationships/image" Target="../media/image64.png"/><Relationship Id="rId4" Type="http://schemas.openxmlformats.org/officeDocument/2006/relationships/image" Target="../media/image1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3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4.png"/><Relationship Id="rId5" Type="http://schemas.openxmlformats.org/officeDocument/2006/relationships/image" Target="../media/image62.png"/><Relationship Id="rId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jpg"/><Relationship Id="rId3" Type="http://schemas.openxmlformats.org/officeDocument/2006/relationships/image" Target="../media/image146.png"/><Relationship Id="rId7" Type="http://schemas.openxmlformats.org/officeDocument/2006/relationships/hyperlink" Target="http://getbootstrap.com/javascript" TargetMode="External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7.png"/><Relationship Id="rId9" Type="http://schemas.openxmlformats.org/officeDocument/2006/relationships/image" Target="../media/image14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8.png"/><Relationship Id="rId5" Type="http://schemas.openxmlformats.org/officeDocument/2006/relationships/image" Target="../media/image152.png"/><Relationship Id="rId4" Type="http://schemas.openxmlformats.org/officeDocument/2006/relationships/image" Target="../media/image15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jpg"/><Relationship Id="rId3" Type="http://schemas.openxmlformats.org/officeDocument/2006/relationships/image" Target="../media/image146.png"/><Relationship Id="rId7" Type="http://schemas.openxmlformats.org/officeDocument/2006/relationships/hyperlink" Target="http://getbootstrap.com/javascript" TargetMode="External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7.png"/><Relationship Id="rId4" Type="http://schemas.openxmlformats.org/officeDocument/2006/relationships/image" Target="../media/image147.png"/><Relationship Id="rId9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00.png"/><Relationship Id="rId7" Type="http://schemas.openxmlformats.org/officeDocument/2006/relationships/image" Target="../media/image165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5344" y="4305300"/>
            <a:ext cx="4584190" cy="955547"/>
            <a:chOff x="3895344" y="4305300"/>
            <a:chExt cx="4584190" cy="95554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5344" y="4305300"/>
              <a:ext cx="765048" cy="9555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279" y="4411979"/>
              <a:ext cx="1289303" cy="774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9471" y="4305300"/>
              <a:ext cx="699515" cy="9555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059" y="4305300"/>
              <a:ext cx="777239" cy="9555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4188" y="4411979"/>
              <a:ext cx="909827" cy="774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1867" y="4305300"/>
              <a:ext cx="765047" cy="9555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1803" y="4411979"/>
              <a:ext cx="2427731" cy="7741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51503" y="4404105"/>
            <a:ext cx="409447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cap="small" spc="-10" dirty="0">
                <a:solidFill>
                  <a:srgbClr val="FF5A33"/>
                </a:solidFill>
                <a:latin typeface="Carlito"/>
                <a:cs typeface="Carlito"/>
              </a:rPr>
              <a:t>Front-</a:t>
            </a:r>
            <a:r>
              <a:rPr sz="3400" b="1" cap="small" dirty="0">
                <a:solidFill>
                  <a:srgbClr val="FF5A33"/>
                </a:solidFill>
                <a:latin typeface="Carlito"/>
                <a:cs typeface="Carlito"/>
              </a:rPr>
              <a:t>End</a:t>
            </a:r>
            <a:r>
              <a:rPr sz="3400" b="1" cap="small" spc="185" dirty="0">
                <a:solidFill>
                  <a:srgbClr val="FF5A33"/>
                </a:solidFill>
                <a:latin typeface="Carlito"/>
                <a:cs typeface="Carlito"/>
              </a:rPr>
              <a:t> </a:t>
            </a:r>
            <a:r>
              <a:rPr sz="3400" b="1" cap="small" spc="-40" dirty="0">
                <a:solidFill>
                  <a:srgbClr val="FF5A33"/>
                </a:solidFill>
                <a:latin typeface="Carlito"/>
                <a:cs typeface="Carlito"/>
              </a:rPr>
              <a:t>Frameworks</a:t>
            </a:r>
            <a:endParaRPr sz="3400" dirty="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8451" y="2264664"/>
            <a:ext cx="8347075" cy="3268979"/>
            <a:chOff x="568451" y="2264664"/>
            <a:chExt cx="8347075" cy="3268979"/>
          </a:xfrm>
        </p:grpSpPr>
        <p:sp>
          <p:nvSpPr>
            <p:cNvPr id="13" name="object 13"/>
            <p:cNvSpPr/>
            <p:nvPr/>
          </p:nvSpPr>
          <p:spPr>
            <a:xfrm>
              <a:off x="4187951" y="4953000"/>
              <a:ext cx="4727575" cy="0"/>
            </a:xfrm>
            <a:custGeom>
              <a:avLst/>
              <a:gdLst/>
              <a:ahLst/>
              <a:cxnLst/>
              <a:rect l="l" t="t" r="r" b="b"/>
              <a:pathLst>
                <a:path w="4727575">
                  <a:moveTo>
                    <a:pt x="0" y="0"/>
                  </a:moveTo>
                  <a:lnTo>
                    <a:pt x="4727448" y="0"/>
                  </a:lnTo>
                </a:path>
              </a:pathLst>
            </a:custGeom>
            <a:ln w="3175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51" y="2264664"/>
              <a:ext cx="2828544" cy="26624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199" y="2650934"/>
              <a:ext cx="2346198" cy="1082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116" y="3668826"/>
              <a:ext cx="2011299" cy="535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2504" y="4910328"/>
              <a:ext cx="550163" cy="6233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4340" y="4980432"/>
              <a:ext cx="533400" cy="5059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8660" y="4910328"/>
              <a:ext cx="531876" cy="6233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78680" y="4910328"/>
              <a:ext cx="525779" cy="6233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32604" y="4910328"/>
              <a:ext cx="534924" cy="62331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29199" y="4980432"/>
              <a:ext cx="798576" cy="5059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00699" y="4980432"/>
              <a:ext cx="568451" cy="5059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42075" y="4980432"/>
              <a:ext cx="941831" cy="5059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45580" y="4910328"/>
              <a:ext cx="524255" cy="62331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31507" y="4980432"/>
              <a:ext cx="950976" cy="5059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55408" y="4980432"/>
              <a:ext cx="598931" cy="5059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827263" y="4980432"/>
              <a:ext cx="845820" cy="50596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194049" y="5029200"/>
            <a:ext cx="4721351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Bài</a:t>
            </a:r>
            <a:r>
              <a:rPr sz="2200" b="1" cap="small" spc="-4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2:</a:t>
            </a:r>
            <a:r>
              <a:rPr sz="2200" b="1" cap="small" spc="-10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Thiết</a:t>
            </a:r>
            <a:r>
              <a:rPr sz="2200" b="1" cap="small" spc="-1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135" dirty="0">
                <a:solidFill>
                  <a:srgbClr val="FF5A33"/>
                </a:solidFill>
                <a:latin typeface="Arial"/>
                <a:cs typeface="Arial"/>
              </a:rPr>
              <a:t>kế</a:t>
            </a:r>
            <a:r>
              <a:rPr sz="2200" b="1" cap="small" spc="1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25" dirty="0">
                <a:solidFill>
                  <a:srgbClr val="FF5A33"/>
                </a:solidFill>
                <a:latin typeface="Arial"/>
                <a:cs typeface="Arial"/>
              </a:rPr>
              <a:t>bảng,</a:t>
            </a:r>
            <a:r>
              <a:rPr sz="2200" b="1" cap="small" spc="-10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form</a:t>
            </a:r>
            <a:r>
              <a:rPr sz="2200" b="1" cap="small" spc="-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và</a:t>
            </a:r>
            <a:r>
              <a:rPr sz="2200" b="1" cap="small" spc="-1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130" dirty="0">
                <a:solidFill>
                  <a:srgbClr val="FF5A33"/>
                </a:solidFill>
                <a:latin typeface="Arial"/>
                <a:cs typeface="Arial"/>
              </a:rPr>
              <a:t>tabs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5340" y="190500"/>
              <a:ext cx="699515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8135" y="280415"/>
              <a:ext cx="704088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4188" y="280415"/>
              <a:ext cx="99821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5896" y="280415"/>
              <a:ext cx="1194816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2676" y="280415"/>
              <a:ext cx="885444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33131" y="280415"/>
              <a:ext cx="1266444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46576" y="283210"/>
            <a:ext cx="614502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00250">
              <a:lnSpc>
                <a:spcPct val="100000"/>
              </a:lnSpc>
              <a:spcBef>
                <a:spcPts val="95"/>
              </a:spcBef>
            </a:pPr>
            <a:r>
              <a:rPr cap="small" spc="-155" dirty="0"/>
              <a:t>Kết</a:t>
            </a:r>
            <a:r>
              <a:rPr cap="small" spc="-5" dirty="0"/>
              <a:t> </a:t>
            </a:r>
            <a:r>
              <a:rPr cap="small" dirty="0"/>
              <a:t>hợp</a:t>
            </a:r>
            <a:r>
              <a:rPr cap="small" spc="-95" dirty="0"/>
              <a:t> </a:t>
            </a:r>
            <a:r>
              <a:rPr cap="small" spc="-10" dirty="0"/>
              <a:t>bảng</a:t>
            </a:r>
            <a:r>
              <a:rPr cap="small" spc="-55" dirty="0"/>
              <a:t> </a:t>
            </a:r>
            <a:r>
              <a:rPr cap="small" dirty="0"/>
              <a:t>với</a:t>
            </a:r>
            <a:r>
              <a:rPr cap="small" spc="-40" dirty="0"/>
              <a:t> </a:t>
            </a:r>
            <a:r>
              <a:rPr cap="small" spc="-204" dirty="0"/>
              <a:t>panel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5969000"/>
            <a:ext cx="5345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95" dirty="0">
                <a:latin typeface="Arial"/>
                <a:cs typeface="Arial"/>
              </a:rPr>
              <a:t>Thay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.panel-</a:t>
            </a:r>
            <a:r>
              <a:rPr sz="2800" dirty="0">
                <a:latin typeface="Arial"/>
                <a:cs typeface="Arial"/>
              </a:rPr>
              <a:t>body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bằng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65" dirty="0">
                <a:latin typeface="Arial"/>
                <a:cs typeface="Arial"/>
              </a:rPr>
              <a:t>&lt;table&gt;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55846" y="3830701"/>
            <a:ext cx="485140" cy="504825"/>
          </a:xfrm>
          <a:custGeom>
            <a:avLst/>
            <a:gdLst/>
            <a:ahLst/>
            <a:cxnLst/>
            <a:rect l="l" t="t" r="r" b="b"/>
            <a:pathLst>
              <a:path w="485139" h="504825">
                <a:moveTo>
                  <a:pt x="484631" y="242316"/>
                </a:moveTo>
                <a:lnTo>
                  <a:pt x="363474" y="242316"/>
                </a:lnTo>
                <a:lnTo>
                  <a:pt x="363474" y="504825"/>
                </a:lnTo>
                <a:lnTo>
                  <a:pt x="121157" y="504825"/>
                </a:lnTo>
                <a:lnTo>
                  <a:pt x="121157" y="242316"/>
                </a:lnTo>
                <a:lnTo>
                  <a:pt x="0" y="242316"/>
                </a:lnTo>
                <a:lnTo>
                  <a:pt x="242315" y="0"/>
                </a:lnTo>
                <a:lnTo>
                  <a:pt x="484631" y="242316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141" y="1061166"/>
            <a:ext cx="8281715" cy="267263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4387" y="4552950"/>
            <a:ext cx="75152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9920" y="3852417"/>
            <a:ext cx="102298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40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71016" y="2743200"/>
            <a:ext cx="6905625" cy="3442335"/>
            <a:chOff x="1271016" y="2743200"/>
            <a:chExt cx="6905625" cy="3442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2564" y="3568725"/>
              <a:ext cx="2616708" cy="26167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2743200"/>
              <a:ext cx="6905625" cy="26098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02994" y="5404815"/>
            <a:ext cx="2143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Thiết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kế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bảng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như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trên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0" y="190500"/>
              <a:ext cx="72237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3055" y="280415"/>
              <a:ext cx="78485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2928" y="280415"/>
              <a:ext cx="121767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2568" y="280415"/>
              <a:ext cx="1207007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231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Giới</a:t>
            </a:r>
            <a:r>
              <a:rPr cap="small" spc="-85" dirty="0"/>
              <a:t> </a:t>
            </a:r>
            <a:r>
              <a:rPr cap="small" dirty="0"/>
              <a:t>thiệu</a:t>
            </a:r>
            <a:r>
              <a:rPr cap="small" spc="-90" dirty="0"/>
              <a:t> </a:t>
            </a:r>
            <a:r>
              <a:rPr cap="small" spc="-135" dirty="0"/>
              <a:t>form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47675" y="1352486"/>
            <a:ext cx="8286750" cy="3609975"/>
            <a:chOff x="447675" y="1352486"/>
            <a:chExt cx="8286750" cy="36099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5" y="1476375"/>
              <a:ext cx="3286125" cy="28003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2437" y="1357249"/>
              <a:ext cx="3448050" cy="2990850"/>
            </a:xfrm>
            <a:custGeom>
              <a:avLst/>
              <a:gdLst/>
              <a:ahLst/>
              <a:cxnLst/>
              <a:rect l="l" t="t" r="r" b="b"/>
              <a:pathLst>
                <a:path w="3448050" h="2990850">
                  <a:moveTo>
                    <a:pt x="0" y="2990850"/>
                  </a:moveTo>
                  <a:lnTo>
                    <a:pt x="3448050" y="2990850"/>
                  </a:lnTo>
                  <a:lnTo>
                    <a:pt x="3448050" y="0"/>
                  </a:lnTo>
                  <a:lnTo>
                    <a:pt x="0" y="0"/>
                  </a:lnTo>
                  <a:lnTo>
                    <a:pt x="0" y="29908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6000" y="3143250"/>
              <a:ext cx="6438900" cy="18097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1173" y="3138424"/>
              <a:ext cx="6448425" cy="1819275"/>
            </a:xfrm>
            <a:custGeom>
              <a:avLst/>
              <a:gdLst/>
              <a:ahLst/>
              <a:cxnLst/>
              <a:rect l="l" t="t" r="r" b="b"/>
              <a:pathLst>
                <a:path w="6448425" h="1819275">
                  <a:moveTo>
                    <a:pt x="0" y="1819275"/>
                  </a:moveTo>
                  <a:lnTo>
                    <a:pt x="6448425" y="1819275"/>
                  </a:lnTo>
                  <a:lnTo>
                    <a:pt x="6448425" y="0"/>
                  </a:lnTo>
                  <a:lnTo>
                    <a:pt x="0" y="0"/>
                  </a:lnTo>
                  <a:lnTo>
                    <a:pt x="0" y="1819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78915" y="5539981"/>
            <a:ext cx="5876925" cy="504825"/>
            <a:chOff x="1178915" y="5539981"/>
            <a:chExt cx="5876925" cy="50482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5115" y="5644756"/>
              <a:ext cx="5734050" cy="3238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83678" y="5544743"/>
              <a:ext cx="5867400" cy="495300"/>
            </a:xfrm>
            <a:custGeom>
              <a:avLst/>
              <a:gdLst/>
              <a:ahLst/>
              <a:cxnLst/>
              <a:rect l="l" t="t" r="r" b="b"/>
              <a:pathLst>
                <a:path w="5867400" h="495300">
                  <a:moveTo>
                    <a:pt x="0" y="495300"/>
                  </a:moveTo>
                  <a:lnTo>
                    <a:pt x="5867400" y="495300"/>
                  </a:lnTo>
                  <a:lnTo>
                    <a:pt x="5867400" y="0"/>
                  </a:lnTo>
                  <a:lnTo>
                    <a:pt x="0" y="0"/>
                  </a:lnTo>
                  <a:lnTo>
                    <a:pt x="0" y="4953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28722" y="990091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cap="small" dirty="0">
                <a:solidFill>
                  <a:srgbClr val="FF3300"/>
                </a:solidFill>
                <a:latin typeface="Carlito"/>
                <a:cs typeface="Carlito"/>
              </a:rPr>
              <a:t>Form</a:t>
            </a:r>
            <a:r>
              <a:rPr sz="1800" b="1" cap="small" spc="3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cap="small" spc="-55" dirty="0">
                <a:solidFill>
                  <a:srgbClr val="FF3300"/>
                </a:solidFill>
                <a:latin typeface="Carlito"/>
                <a:cs typeface="Carlito"/>
              </a:rPr>
              <a:t>đứng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70828" y="2792348"/>
            <a:ext cx="287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cap="small" dirty="0">
                <a:solidFill>
                  <a:srgbClr val="FF3300"/>
                </a:solidFill>
                <a:latin typeface="Carlito"/>
                <a:cs typeface="Carlito"/>
              </a:rPr>
              <a:t>Form</a:t>
            </a:r>
            <a:r>
              <a:rPr sz="1800" b="1" cap="small" spc="3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cap="small" dirty="0">
                <a:solidFill>
                  <a:srgbClr val="FF3300"/>
                </a:solidFill>
                <a:latin typeface="Carlito"/>
                <a:cs typeface="Carlito"/>
              </a:rPr>
              <a:t>ngang</a:t>
            </a:r>
            <a:r>
              <a:rPr sz="1800" b="1" cap="small" spc="3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cap="small" spc="-10" dirty="0">
                <a:solidFill>
                  <a:srgbClr val="FF3300"/>
                </a:solidFill>
                <a:latin typeface="Carlito"/>
                <a:cs typeface="Carlito"/>
              </a:rPr>
              <a:t>(form-</a:t>
            </a:r>
            <a:r>
              <a:rPr sz="1800" b="1" cap="small" spc="-50" dirty="0">
                <a:solidFill>
                  <a:srgbClr val="FF3300"/>
                </a:solidFill>
                <a:latin typeface="Carlito"/>
                <a:cs typeface="Carlito"/>
              </a:rPr>
              <a:t>horizontal)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82644" y="5199379"/>
            <a:ext cx="3151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cap="small" dirty="0">
                <a:solidFill>
                  <a:srgbClr val="FF3300"/>
                </a:solidFill>
                <a:latin typeface="Carlito"/>
                <a:cs typeface="Carlito"/>
              </a:rPr>
              <a:t>Form</a:t>
            </a:r>
            <a:r>
              <a:rPr sz="1800" b="1" cap="small" spc="4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cap="small" dirty="0">
                <a:solidFill>
                  <a:srgbClr val="FF3300"/>
                </a:solidFill>
                <a:latin typeface="Carlito"/>
                <a:cs typeface="Carlito"/>
              </a:rPr>
              <a:t>trên</a:t>
            </a:r>
            <a:r>
              <a:rPr sz="1800" b="1" cap="small" spc="3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cap="small" dirty="0">
                <a:solidFill>
                  <a:srgbClr val="FF3300"/>
                </a:solidFill>
                <a:latin typeface="Carlito"/>
                <a:cs typeface="Carlito"/>
              </a:rPr>
              <a:t>một</a:t>
            </a:r>
            <a:r>
              <a:rPr sz="1800" b="1" cap="small" spc="4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cap="small" dirty="0">
                <a:solidFill>
                  <a:srgbClr val="FF3300"/>
                </a:solidFill>
                <a:latin typeface="Carlito"/>
                <a:cs typeface="Carlito"/>
              </a:rPr>
              <a:t>hàng</a:t>
            </a:r>
            <a:r>
              <a:rPr sz="1800" b="1" cap="small" spc="3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cap="small" spc="-10" dirty="0">
                <a:solidFill>
                  <a:srgbClr val="FF3300"/>
                </a:solidFill>
                <a:latin typeface="Carlito"/>
                <a:cs typeface="Carlito"/>
              </a:rPr>
              <a:t>(form-</a:t>
            </a:r>
            <a:r>
              <a:rPr sz="1800" b="1" cap="small" spc="-50" dirty="0">
                <a:solidFill>
                  <a:srgbClr val="FF3300"/>
                </a:solidFill>
                <a:latin typeface="Carlito"/>
                <a:cs typeface="Carlito"/>
              </a:rPr>
              <a:t>inline)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463651"/>
            <a:ext cx="4844296" cy="365257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554723" y="190500"/>
            <a:ext cx="2245360" cy="789940"/>
            <a:chOff x="6554723" y="190500"/>
            <a:chExt cx="224536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4723" y="190500"/>
              <a:ext cx="653796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799" y="280415"/>
              <a:ext cx="105917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4467" y="280415"/>
              <a:ext cx="1245107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015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Form</a:t>
            </a:r>
            <a:r>
              <a:rPr cap="small" spc="-95" dirty="0"/>
              <a:t> </a:t>
            </a:r>
            <a:r>
              <a:rPr cap="small" spc="-114" dirty="0"/>
              <a:t>đứng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955294"/>
            <a:ext cx="44792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form-group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tạo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nhóm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form-</a:t>
            </a:r>
            <a:r>
              <a:rPr sz="2000" b="1" spc="-10" dirty="0">
                <a:solidFill>
                  <a:srgbClr val="FF3300"/>
                </a:solidFill>
                <a:latin typeface="Arial"/>
                <a:cs typeface="Arial"/>
              </a:rPr>
              <a:t>control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định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dạng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điều</a:t>
            </a:r>
            <a:r>
              <a:rPr sz="2000" spc="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khiển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spc="-65" dirty="0">
                <a:latin typeface="Arial"/>
                <a:cs typeface="Arial"/>
              </a:rPr>
              <a:t>.</a:t>
            </a:r>
            <a:r>
              <a:rPr sz="2000" b="1" spc="-65" dirty="0">
                <a:solidFill>
                  <a:srgbClr val="FF3300"/>
                </a:solidFill>
                <a:latin typeface="Arial"/>
                <a:cs typeface="Arial"/>
              </a:rPr>
              <a:t>checkbox</a:t>
            </a:r>
            <a:r>
              <a:rPr sz="2000" spc="-65" dirty="0">
                <a:latin typeface="Arial"/>
                <a:cs typeface="Arial"/>
              </a:rPr>
              <a:t>: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nhóm</a:t>
            </a:r>
            <a:r>
              <a:rPr sz="2000" spc="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checkbox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btn</a:t>
            </a:r>
            <a:r>
              <a:rPr sz="2000" b="1" spc="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btn-default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định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dạng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nút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5475" y="3000375"/>
            <a:ext cx="2924175" cy="197167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25500" y="1587500"/>
            <a:ext cx="7797800" cy="1906270"/>
            <a:chOff x="825500" y="1587500"/>
            <a:chExt cx="7797800" cy="1906270"/>
          </a:xfrm>
        </p:grpSpPr>
        <p:sp>
          <p:nvSpPr>
            <p:cNvPr id="11" name="object 11"/>
            <p:cNvSpPr/>
            <p:nvPr/>
          </p:nvSpPr>
          <p:spPr>
            <a:xfrm>
              <a:off x="838200" y="2642616"/>
              <a:ext cx="4495800" cy="838200"/>
            </a:xfrm>
            <a:custGeom>
              <a:avLst/>
              <a:gdLst/>
              <a:ahLst/>
              <a:cxnLst/>
              <a:rect l="l" t="t" r="r" b="b"/>
              <a:pathLst>
                <a:path w="4495800" h="838200">
                  <a:moveTo>
                    <a:pt x="0" y="838200"/>
                  </a:moveTo>
                  <a:lnTo>
                    <a:pt x="4495800" y="838200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400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81600" y="1600200"/>
              <a:ext cx="3429000" cy="1083310"/>
            </a:xfrm>
            <a:custGeom>
              <a:avLst/>
              <a:gdLst/>
              <a:ahLst/>
              <a:cxnLst/>
              <a:rect l="l" t="t" r="r" b="b"/>
              <a:pathLst>
                <a:path w="3429000" h="1083310">
                  <a:moveTo>
                    <a:pt x="1428750" y="914400"/>
                  </a:moveTo>
                  <a:lnTo>
                    <a:pt x="571500" y="914400"/>
                  </a:lnTo>
                  <a:lnTo>
                    <a:pt x="196723" y="1083310"/>
                  </a:lnTo>
                  <a:lnTo>
                    <a:pt x="1428750" y="914400"/>
                  </a:lnTo>
                  <a:close/>
                </a:path>
                <a:path w="3429000" h="1083310">
                  <a:moveTo>
                    <a:pt x="32766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3276600" y="914400"/>
                  </a:lnTo>
                  <a:lnTo>
                    <a:pt x="3324782" y="906633"/>
                  </a:lnTo>
                  <a:lnTo>
                    <a:pt x="3366619" y="885005"/>
                  </a:lnTo>
                  <a:lnTo>
                    <a:pt x="3399605" y="852019"/>
                  </a:lnTo>
                  <a:lnTo>
                    <a:pt x="3421233" y="810182"/>
                  </a:lnTo>
                  <a:lnTo>
                    <a:pt x="3429000" y="762000"/>
                  </a:lnTo>
                  <a:lnTo>
                    <a:pt x="3429000" y="152400"/>
                  </a:lnTo>
                  <a:lnTo>
                    <a:pt x="3421233" y="104217"/>
                  </a:lnTo>
                  <a:lnTo>
                    <a:pt x="3399605" y="62380"/>
                  </a:lnTo>
                  <a:lnTo>
                    <a:pt x="3366619" y="29394"/>
                  </a:lnTo>
                  <a:lnTo>
                    <a:pt x="3324782" y="7766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1600200"/>
              <a:ext cx="3429000" cy="1083310"/>
            </a:xfrm>
            <a:custGeom>
              <a:avLst/>
              <a:gdLst/>
              <a:ahLst/>
              <a:cxnLst/>
              <a:rect l="l" t="t" r="r" b="b"/>
              <a:pathLst>
                <a:path w="3429000" h="108331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571500" y="0"/>
                  </a:lnTo>
                  <a:lnTo>
                    <a:pt x="1428750" y="0"/>
                  </a:lnTo>
                  <a:lnTo>
                    <a:pt x="3276600" y="0"/>
                  </a:lnTo>
                  <a:lnTo>
                    <a:pt x="3324782" y="7766"/>
                  </a:lnTo>
                  <a:lnTo>
                    <a:pt x="3366619" y="29394"/>
                  </a:lnTo>
                  <a:lnTo>
                    <a:pt x="3399605" y="62380"/>
                  </a:lnTo>
                  <a:lnTo>
                    <a:pt x="3421233" y="104217"/>
                  </a:lnTo>
                  <a:lnTo>
                    <a:pt x="3429000" y="152400"/>
                  </a:lnTo>
                  <a:lnTo>
                    <a:pt x="3429000" y="533400"/>
                  </a:lnTo>
                  <a:lnTo>
                    <a:pt x="3429000" y="762000"/>
                  </a:lnTo>
                  <a:lnTo>
                    <a:pt x="3421233" y="810182"/>
                  </a:lnTo>
                  <a:lnTo>
                    <a:pt x="3399605" y="852019"/>
                  </a:lnTo>
                  <a:lnTo>
                    <a:pt x="3366619" y="885005"/>
                  </a:lnTo>
                  <a:lnTo>
                    <a:pt x="3324782" y="906633"/>
                  </a:lnTo>
                  <a:lnTo>
                    <a:pt x="3276600" y="914400"/>
                  </a:lnTo>
                  <a:lnTo>
                    <a:pt x="1428750" y="914400"/>
                  </a:lnTo>
                  <a:lnTo>
                    <a:pt x="196723" y="1083310"/>
                  </a:lnTo>
                  <a:lnTo>
                    <a:pt x="571500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533400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00802" y="1755470"/>
            <a:ext cx="2990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Một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nhóm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gồm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nhãn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&lt;label&gt;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và</a:t>
            </a:r>
            <a:endParaRPr sz="18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điều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khiển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.form-</a:t>
            </a:r>
            <a:r>
              <a:rPr sz="1800" spc="-10" dirty="0">
                <a:latin typeface="Carlito"/>
                <a:cs typeface="Carlito"/>
              </a:rPr>
              <a:t>control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5500" y="4687315"/>
            <a:ext cx="7874000" cy="1269365"/>
            <a:chOff x="825500" y="4687315"/>
            <a:chExt cx="7874000" cy="1269365"/>
          </a:xfrm>
        </p:grpSpPr>
        <p:sp>
          <p:nvSpPr>
            <p:cNvPr id="16" name="object 16"/>
            <p:cNvSpPr/>
            <p:nvPr/>
          </p:nvSpPr>
          <p:spPr>
            <a:xfrm>
              <a:off x="838200" y="4700015"/>
              <a:ext cx="4495800" cy="1003300"/>
            </a:xfrm>
            <a:custGeom>
              <a:avLst/>
              <a:gdLst/>
              <a:ahLst/>
              <a:cxnLst/>
              <a:rect l="l" t="t" r="r" b="b"/>
              <a:pathLst>
                <a:path w="4495800" h="1003300">
                  <a:moveTo>
                    <a:pt x="0" y="1002791"/>
                  </a:moveTo>
                  <a:lnTo>
                    <a:pt x="4495800" y="1002791"/>
                  </a:lnTo>
                  <a:lnTo>
                    <a:pt x="4495800" y="0"/>
                  </a:lnTo>
                  <a:lnTo>
                    <a:pt x="0" y="0"/>
                  </a:lnTo>
                  <a:lnTo>
                    <a:pt x="0" y="1002791"/>
                  </a:lnTo>
                  <a:close/>
                </a:path>
              </a:pathLst>
            </a:custGeom>
            <a:ln w="25399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62575" y="5217286"/>
              <a:ext cx="3324225" cy="726440"/>
            </a:xfrm>
            <a:custGeom>
              <a:avLst/>
              <a:gdLst/>
              <a:ahLst/>
              <a:cxnLst/>
              <a:rect l="l" t="t" r="r" b="b"/>
              <a:pathLst>
                <a:path w="3324225" h="726439">
                  <a:moveTo>
                    <a:pt x="3217545" y="86613"/>
                  </a:moveTo>
                  <a:lnTo>
                    <a:pt x="382904" y="86613"/>
                  </a:lnTo>
                  <a:lnTo>
                    <a:pt x="341376" y="94996"/>
                  </a:lnTo>
                  <a:lnTo>
                    <a:pt x="307467" y="117856"/>
                  </a:lnTo>
                  <a:lnTo>
                    <a:pt x="284607" y="151765"/>
                  </a:lnTo>
                  <a:lnTo>
                    <a:pt x="276225" y="193294"/>
                  </a:lnTo>
                  <a:lnTo>
                    <a:pt x="276225" y="619696"/>
                  </a:lnTo>
                  <a:lnTo>
                    <a:pt x="284606" y="661194"/>
                  </a:lnTo>
                  <a:lnTo>
                    <a:pt x="307466" y="695083"/>
                  </a:lnTo>
                  <a:lnTo>
                    <a:pt x="341375" y="717933"/>
                  </a:lnTo>
                  <a:lnTo>
                    <a:pt x="382904" y="726313"/>
                  </a:lnTo>
                  <a:lnTo>
                    <a:pt x="3217545" y="726313"/>
                  </a:lnTo>
                  <a:lnTo>
                    <a:pt x="3259074" y="717933"/>
                  </a:lnTo>
                  <a:lnTo>
                    <a:pt x="3292983" y="695083"/>
                  </a:lnTo>
                  <a:lnTo>
                    <a:pt x="3315843" y="661194"/>
                  </a:lnTo>
                  <a:lnTo>
                    <a:pt x="3324225" y="619696"/>
                  </a:lnTo>
                  <a:lnTo>
                    <a:pt x="3324225" y="193294"/>
                  </a:lnTo>
                  <a:lnTo>
                    <a:pt x="3315842" y="151765"/>
                  </a:lnTo>
                  <a:lnTo>
                    <a:pt x="3292982" y="117856"/>
                  </a:lnTo>
                  <a:lnTo>
                    <a:pt x="3259074" y="94996"/>
                  </a:lnTo>
                  <a:lnTo>
                    <a:pt x="3217545" y="86613"/>
                  </a:lnTo>
                  <a:close/>
                </a:path>
                <a:path w="3324225" h="726439">
                  <a:moveTo>
                    <a:pt x="0" y="0"/>
                  </a:moveTo>
                  <a:lnTo>
                    <a:pt x="784225" y="86613"/>
                  </a:lnTo>
                  <a:lnTo>
                    <a:pt x="1546225" y="86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62575" y="5217286"/>
              <a:ext cx="3324225" cy="726440"/>
            </a:xfrm>
            <a:custGeom>
              <a:avLst/>
              <a:gdLst/>
              <a:ahLst/>
              <a:cxnLst/>
              <a:rect l="l" t="t" r="r" b="b"/>
              <a:pathLst>
                <a:path w="3324225" h="726439">
                  <a:moveTo>
                    <a:pt x="276225" y="193294"/>
                  </a:moveTo>
                  <a:lnTo>
                    <a:pt x="284607" y="151765"/>
                  </a:lnTo>
                  <a:lnTo>
                    <a:pt x="307467" y="117856"/>
                  </a:lnTo>
                  <a:lnTo>
                    <a:pt x="341376" y="94996"/>
                  </a:lnTo>
                  <a:lnTo>
                    <a:pt x="382904" y="86613"/>
                  </a:lnTo>
                  <a:lnTo>
                    <a:pt x="784225" y="86613"/>
                  </a:lnTo>
                  <a:lnTo>
                    <a:pt x="0" y="0"/>
                  </a:lnTo>
                  <a:lnTo>
                    <a:pt x="1546225" y="86613"/>
                  </a:lnTo>
                  <a:lnTo>
                    <a:pt x="3217545" y="86613"/>
                  </a:lnTo>
                  <a:lnTo>
                    <a:pt x="3259074" y="94995"/>
                  </a:lnTo>
                  <a:lnTo>
                    <a:pt x="3292982" y="117855"/>
                  </a:lnTo>
                  <a:lnTo>
                    <a:pt x="3315842" y="151764"/>
                  </a:lnTo>
                  <a:lnTo>
                    <a:pt x="3324225" y="193294"/>
                  </a:lnTo>
                  <a:lnTo>
                    <a:pt x="3324225" y="353187"/>
                  </a:lnTo>
                  <a:lnTo>
                    <a:pt x="3324225" y="619696"/>
                  </a:lnTo>
                  <a:lnTo>
                    <a:pt x="3315843" y="661194"/>
                  </a:lnTo>
                  <a:lnTo>
                    <a:pt x="3292983" y="695083"/>
                  </a:lnTo>
                  <a:lnTo>
                    <a:pt x="3259074" y="717933"/>
                  </a:lnTo>
                  <a:lnTo>
                    <a:pt x="3217545" y="726313"/>
                  </a:lnTo>
                  <a:lnTo>
                    <a:pt x="1546225" y="726313"/>
                  </a:lnTo>
                  <a:lnTo>
                    <a:pt x="784225" y="726313"/>
                  </a:lnTo>
                  <a:lnTo>
                    <a:pt x="382904" y="726313"/>
                  </a:lnTo>
                  <a:lnTo>
                    <a:pt x="341375" y="717933"/>
                  </a:lnTo>
                  <a:lnTo>
                    <a:pt x="307466" y="695083"/>
                  </a:lnTo>
                  <a:lnTo>
                    <a:pt x="284606" y="661194"/>
                  </a:lnTo>
                  <a:lnTo>
                    <a:pt x="276225" y="619696"/>
                  </a:lnTo>
                  <a:lnTo>
                    <a:pt x="276225" y="353187"/>
                  </a:lnTo>
                  <a:lnTo>
                    <a:pt x="276225" y="193294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68897" y="5459983"/>
            <a:ext cx="1990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Một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nhóm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.checkbox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20334" y="3697859"/>
            <a:ext cx="330200" cy="510540"/>
            <a:chOff x="5220334" y="3697859"/>
            <a:chExt cx="330200" cy="510540"/>
          </a:xfrm>
        </p:grpSpPr>
        <p:sp>
          <p:nvSpPr>
            <p:cNvPr id="21" name="object 21"/>
            <p:cNvSpPr/>
            <p:nvPr/>
          </p:nvSpPr>
          <p:spPr>
            <a:xfrm>
              <a:off x="5233034" y="3710559"/>
              <a:ext cx="304800" cy="485140"/>
            </a:xfrm>
            <a:custGeom>
              <a:avLst/>
              <a:gdLst/>
              <a:ahLst/>
              <a:cxnLst/>
              <a:rect l="l" t="t" r="r" b="b"/>
              <a:pathLst>
                <a:path w="304800" h="485139">
                  <a:moveTo>
                    <a:pt x="152400" y="0"/>
                  </a:moveTo>
                  <a:lnTo>
                    <a:pt x="152400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152400" y="363474"/>
                  </a:lnTo>
                  <a:lnTo>
                    <a:pt x="152400" y="484632"/>
                  </a:lnTo>
                  <a:lnTo>
                    <a:pt x="304800" y="242316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33034" y="3710559"/>
              <a:ext cx="304800" cy="485140"/>
            </a:xfrm>
            <a:custGeom>
              <a:avLst/>
              <a:gdLst/>
              <a:ahLst/>
              <a:cxnLst/>
              <a:rect l="l" t="t" r="r" b="b"/>
              <a:pathLst>
                <a:path w="304800" h="485139">
                  <a:moveTo>
                    <a:pt x="0" y="121158"/>
                  </a:moveTo>
                  <a:lnTo>
                    <a:pt x="152400" y="121158"/>
                  </a:lnTo>
                  <a:lnTo>
                    <a:pt x="152400" y="0"/>
                  </a:lnTo>
                  <a:lnTo>
                    <a:pt x="304800" y="242316"/>
                  </a:lnTo>
                  <a:lnTo>
                    <a:pt x="152400" y="484632"/>
                  </a:lnTo>
                  <a:lnTo>
                    <a:pt x="152400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340100" y="5975781"/>
            <a:ext cx="1905635" cy="666750"/>
            <a:chOff x="3340100" y="5975781"/>
            <a:chExt cx="1905635" cy="666750"/>
          </a:xfrm>
        </p:grpSpPr>
        <p:sp>
          <p:nvSpPr>
            <p:cNvPr id="24" name="object 24"/>
            <p:cNvSpPr/>
            <p:nvPr/>
          </p:nvSpPr>
          <p:spPr>
            <a:xfrm>
              <a:off x="3352800" y="5988481"/>
              <a:ext cx="1880235" cy="641350"/>
            </a:xfrm>
            <a:custGeom>
              <a:avLst/>
              <a:gdLst/>
              <a:ahLst/>
              <a:cxnLst/>
              <a:rect l="l" t="t" r="r" b="b"/>
              <a:pathLst>
                <a:path w="1880235" h="641350">
                  <a:moveTo>
                    <a:pt x="1797303" y="143217"/>
                  </a:moveTo>
                  <a:lnTo>
                    <a:pt x="82930" y="143217"/>
                  </a:lnTo>
                  <a:lnTo>
                    <a:pt x="50631" y="149736"/>
                  </a:lnTo>
                  <a:lnTo>
                    <a:pt x="24272" y="167513"/>
                  </a:lnTo>
                  <a:lnTo>
                    <a:pt x="6510" y="193881"/>
                  </a:lnTo>
                  <a:lnTo>
                    <a:pt x="2" y="226161"/>
                  </a:lnTo>
                  <a:lnTo>
                    <a:pt x="0" y="557961"/>
                  </a:lnTo>
                  <a:lnTo>
                    <a:pt x="6510" y="590254"/>
                  </a:lnTo>
                  <a:lnTo>
                    <a:pt x="24272" y="616623"/>
                  </a:lnTo>
                  <a:lnTo>
                    <a:pt x="50631" y="634399"/>
                  </a:lnTo>
                  <a:lnTo>
                    <a:pt x="82930" y="640918"/>
                  </a:lnTo>
                  <a:lnTo>
                    <a:pt x="1797303" y="640918"/>
                  </a:lnTo>
                  <a:lnTo>
                    <a:pt x="1829603" y="634399"/>
                  </a:lnTo>
                  <a:lnTo>
                    <a:pt x="1855962" y="616623"/>
                  </a:lnTo>
                  <a:lnTo>
                    <a:pt x="1873724" y="590254"/>
                  </a:lnTo>
                  <a:lnTo>
                    <a:pt x="1880235" y="557961"/>
                  </a:lnTo>
                  <a:lnTo>
                    <a:pt x="1880232" y="226161"/>
                  </a:lnTo>
                  <a:lnTo>
                    <a:pt x="1873724" y="193881"/>
                  </a:lnTo>
                  <a:lnTo>
                    <a:pt x="1855962" y="167513"/>
                  </a:lnTo>
                  <a:lnTo>
                    <a:pt x="1829603" y="149736"/>
                  </a:lnTo>
                  <a:lnTo>
                    <a:pt x="1797303" y="143217"/>
                  </a:lnTo>
                  <a:close/>
                </a:path>
                <a:path w="1880235" h="641350">
                  <a:moveTo>
                    <a:pt x="122936" y="0"/>
                  </a:moveTo>
                  <a:lnTo>
                    <a:pt x="313436" y="143217"/>
                  </a:lnTo>
                  <a:lnTo>
                    <a:pt x="783463" y="143217"/>
                  </a:lnTo>
                  <a:lnTo>
                    <a:pt x="122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2800" y="5988481"/>
              <a:ext cx="1880235" cy="641350"/>
            </a:xfrm>
            <a:custGeom>
              <a:avLst/>
              <a:gdLst/>
              <a:ahLst/>
              <a:cxnLst/>
              <a:rect l="l" t="t" r="r" b="b"/>
              <a:pathLst>
                <a:path w="1880235" h="641350">
                  <a:moveTo>
                    <a:pt x="0" y="226174"/>
                  </a:moveTo>
                  <a:lnTo>
                    <a:pt x="6510" y="193881"/>
                  </a:lnTo>
                  <a:lnTo>
                    <a:pt x="24272" y="167513"/>
                  </a:lnTo>
                  <a:lnTo>
                    <a:pt x="50631" y="149736"/>
                  </a:lnTo>
                  <a:lnTo>
                    <a:pt x="82930" y="143217"/>
                  </a:lnTo>
                  <a:lnTo>
                    <a:pt x="313436" y="143217"/>
                  </a:lnTo>
                  <a:lnTo>
                    <a:pt x="122936" y="0"/>
                  </a:lnTo>
                  <a:lnTo>
                    <a:pt x="783463" y="143217"/>
                  </a:lnTo>
                  <a:lnTo>
                    <a:pt x="1797303" y="143217"/>
                  </a:lnTo>
                  <a:lnTo>
                    <a:pt x="1829603" y="149736"/>
                  </a:lnTo>
                  <a:lnTo>
                    <a:pt x="1855962" y="167513"/>
                  </a:lnTo>
                  <a:lnTo>
                    <a:pt x="1873724" y="193881"/>
                  </a:lnTo>
                  <a:lnTo>
                    <a:pt x="1880235" y="226174"/>
                  </a:lnTo>
                  <a:lnTo>
                    <a:pt x="1880235" y="350596"/>
                  </a:lnTo>
                  <a:lnTo>
                    <a:pt x="1880235" y="557961"/>
                  </a:lnTo>
                  <a:lnTo>
                    <a:pt x="1873724" y="590254"/>
                  </a:lnTo>
                  <a:lnTo>
                    <a:pt x="1855962" y="616623"/>
                  </a:lnTo>
                  <a:lnTo>
                    <a:pt x="1829603" y="634399"/>
                  </a:lnTo>
                  <a:lnTo>
                    <a:pt x="1797303" y="640918"/>
                  </a:lnTo>
                  <a:lnTo>
                    <a:pt x="783463" y="640918"/>
                  </a:lnTo>
                  <a:lnTo>
                    <a:pt x="313436" y="640918"/>
                  </a:lnTo>
                  <a:lnTo>
                    <a:pt x="82930" y="640918"/>
                  </a:lnTo>
                  <a:lnTo>
                    <a:pt x="50631" y="634399"/>
                  </a:lnTo>
                  <a:lnTo>
                    <a:pt x="24272" y="616623"/>
                  </a:lnTo>
                  <a:lnTo>
                    <a:pt x="6510" y="590254"/>
                  </a:lnTo>
                  <a:lnTo>
                    <a:pt x="0" y="557961"/>
                  </a:lnTo>
                  <a:lnTo>
                    <a:pt x="0" y="350596"/>
                  </a:lnTo>
                  <a:lnTo>
                    <a:pt x="0" y="226161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846957" y="6217107"/>
            <a:ext cx="89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Nút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nhấn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220" y="3611117"/>
            <a:ext cx="104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5394" y="5276850"/>
            <a:ext cx="2666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Tạo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form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đăng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ký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thành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viên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85175" cy="789940"/>
            <a:chOff x="457200" y="190500"/>
            <a:chExt cx="8385175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1151" y="190500"/>
              <a:ext cx="65379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8227" y="280415"/>
              <a:ext cx="105917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0896" y="280415"/>
              <a:ext cx="144017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30367" y="190500"/>
              <a:ext cx="696467" cy="789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0115" y="280415"/>
              <a:ext cx="1207008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0403" y="190500"/>
              <a:ext cx="612648" cy="7894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66332" y="280415"/>
              <a:ext cx="2202180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1792" y="190500"/>
              <a:ext cx="600455" cy="78943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Form</a:t>
            </a:r>
            <a:r>
              <a:rPr cap="small" spc="-10" dirty="0"/>
              <a:t> </a:t>
            </a:r>
            <a:r>
              <a:rPr cap="small" dirty="0"/>
              <a:t>ngang</a:t>
            </a:r>
            <a:r>
              <a:rPr cap="small" spc="-15" dirty="0"/>
              <a:t> </a:t>
            </a:r>
            <a:r>
              <a:rPr cap="small" dirty="0"/>
              <a:t>(.form-</a:t>
            </a:r>
            <a:r>
              <a:rPr cap="small" spc="-65" dirty="0"/>
              <a:t>horizontal)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3758565"/>
            <a:ext cx="6264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lưới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chia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trong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mỗi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nhóm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85862" y="1095375"/>
            <a:ext cx="6800850" cy="250507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285811" y="4429125"/>
            <a:ext cx="6457950" cy="2289175"/>
            <a:chOff x="1285811" y="4429125"/>
            <a:chExt cx="6457950" cy="2289175"/>
          </a:xfrm>
        </p:grpSpPr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52550" y="4552950"/>
              <a:ext cx="6334125" cy="16573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290574" y="4433887"/>
              <a:ext cx="6448425" cy="1819275"/>
            </a:xfrm>
            <a:custGeom>
              <a:avLst/>
              <a:gdLst/>
              <a:ahLst/>
              <a:cxnLst/>
              <a:rect l="l" t="t" r="r" b="b"/>
              <a:pathLst>
                <a:path w="6448425" h="1819275">
                  <a:moveTo>
                    <a:pt x="0" y="1819275"/>
                  </a:moveTo>
                  <a:lnTo>
                    <a:pt x="6448425" y="1819275"/>
                  </a:lnTo>
                  <a:lnTo>
                    <a:pt x="6448425" y="0"/>
                  </a:lnTo>
                  <a:lnTo>
                    <a:pt x="0" y="0"/>
                  </a:lnTo>
                  <a:lnTo>
                    <a:pt x="0" y="1819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5200" y="5796368"/>
              <a:ext cx="3429000" cy="909319"/>
            </a:xfrm>
            <a:custGeom>
              <a:avLst/>
              <a:gdLst/>
              <a:ahLst/>
              <a:cxnLst/>
              <a:rect l="l" t="t" r="r" b="b"/>
              <a:pathLst>
                <a:path w="3429000" h="909320">
                  <a:moveTo>
                    <a:pt x="3311271" y="203174"/>
                  </a:moveTo>
                  <a:lnTo>
                    <a:pt x="117728" y="203174"/>
                  </a:lnTo>
                  <a:lnTo>
                    <a:pt x="71901" y="212423"/>
                  </a:lnTo>
                  <a:lnTo>
                    <a:pt x="34480" y="237643"/>
                  </a:lnTo>
                  <a:lnTo>
                    <a:pt x="9251" y="275049"/>
                  </a:lnTo>
                  <a:lnTo>
                    <a:pt x="0" y="320852"/>
                  </a:lnTo>
                  <a:lnTo>
                    <a:pt x="0" y="791552"/>
                  </a:lnTo>
                  <a:lnTo>
                    <a:pt x="9251" y="837356"/>
                  </a:lnTo>
                  <a:lnTo>
                    <a:pt x="34480" y="874761"/>
                  </a:lnTo>
                  <a:lnTo>
                    <a:pt x="71901" y="899982"/>
                  </a:lnTo>
                  <a:lnTo>
                    <a:pt x="117728" y="909231"/>
                  </a:lnTo>
                  <a:lnTo>
                    <a:pt x="3311271" y="909231"/>
                  </a:lnTo>
                  <a:lnTo>
                    <a:pt x="3357098" y="899982"/>
                  </a:lnTo>
                  <a:lnTo>
                    <a:pt x="3394519" y="874761"/>
                  </a:lnTo>
                  <a:lnTo>
                    <a:pt x="3419748" y="837356"/>
                  </a:lnTo>
                  <a:lnTo>
                    <a:pt x="3429000" y="791552"/>
                  </a:lnTo>
                  <a:lnTo>
                    <a:pt x="3429000" y="320852"/>
                  </a:lnTo>
                  <a:lnTo>
                    <a:pt x="3419748" y="275049"/>
                  </a:lnTo>
                  <a:lnTo>
                    <a:pt x="3394519" y="237643"/>
                  </a:lnTo>
                  <a:lnTo>
                    <a:pt x="3357098" y="212423"/>
                  </a:lnTo>
                  <a:lnTo>
                    <a:pt x="3311271" y="203174"/>
                  </a:lnTo>
                  <a:close/>
                </a:path>
                <a:path w="3429000" h="909320">
                  <a:moveTo>
                    <a:pt x="224154" y="0"/>
                  </a:moveTo>
                  <a:lnTo>
                    <a:pt x="571500" y="203174"/>
                  </a:lnTo>
                  <a:lnTo>
                    <a:pt x="1428750" y="203174"/>
                  </a:lnTo>
                  <a:lnTo>
                    <a:pt x="2241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05200" y="5796368"/>
              <a:ext cx="3429000" cy="909319"/>
            </a:xfrm>
            <a:custGeom>
              <a:avLst/>
              <a:gdLst/>
              <a:ahLst/>
              <a:cxnLst/>
              <a:rect l="l" t="t" r="r" b="b"/>
              <a:pathLst>
                <a:path w="3429000" h="909320">
                  <a:moveTo>
                    <a:pt x="0" y="320852"/>
                  </a:moveTo>
                  <a:lnTo>
                    <a:pt x="9251" y="275049"/>
                  </a:lnTo>
                  <a:lnTo>
                    <a:pt x="34480" y="237643"/>
                  </a:lnTo>
                  <a:lnTo>
                    <a:pt x="71901" y="212423"/>
                  </a:lnTo>
                  <a:lnTo>
                    <a:pt x="117728" y="203174"/>
                  </a:lnTo>
                  <a:lnTo>
                    <a:pt x="571500" y="203174"/>
                  </a:lnTo>
                  <a:lnTo>
                    <a:pt x="224154" y="0"/>
                  </a:lnTo>
                  <a:lnTo>
                    <a:pt x="1428750" y="203174"/>
                  </a:lnTo>
                  <a:lnTo>
                    <a:pt x="3311271" y="203174"/>
                  </a:lnTo>
                  <a:lnTo>
                    <a:pt x="3357098" y="212423"/>
                  </a:lnTo>
                  <a:lnTo>
                    <a:pt x="3394519" y="237643"/>
                  </a:lnTo>
                  <a:lnTo>
                    <a:pt x="3419748" y="275049"/>
                  </a:lnTo>
                  <a:lnTo>
                    <a:pt x="3429000" y="320852"/>
                  </a:lnTo>
                  <a:lnTo>
                    <a:pt x="3429000" y="497370"/>
                  </a:lnTo>
                  <a:lnTo>
                    <a:pt x="3429000" y="791552"/>
                  </a:lnTo>
                  <a:lnTo>
                    <a:pt x="3419748" y="837356"/>
                  </a:lnTo>
                  <a:lnTo>
                    <a:pt x="3394519" y="874761"/>
                  </a:lnTo>
                  <a:lnTo>
                    <a:pt x="3357098" y="899982"/>
                  </a:lnTo>
                  <a:lnTo>
                    <a:pt x="3311271" y="909231"/>
                  </a:lnTo>
                  <a:lnTo>
                    <a:pt x="1428750" y="909231"/>
                  </a:lnTo>
                  <a:lnTo>
                    <a:pt x="571500" y="909231"/>
                  </a:lnTo>
                  <a:lnTo>
                    <a:pt x="117728" y="909231"/>
                  </a:lnTo>
                  <a:lnTo>
                    <a:pt x="71901" y="899982"/>
                  </a:lnTo>
                  <a:lnTo>
                    <a:pt x="34480" y="874761"/>
                  </a:lnTo>
                  <a:lnTo>
                    <a:pt x="9251" y="837356"/>
                  </a:lnTo>
                  <a:lnTo>
                    <a:pt x="0" y="791552"/>
                  </a:lnTo>
                  <a:lnTo>
                    <a:pt x="0" y="497370"/>
                  </a:lnTo>
                  <a:lnTo>
                    <a:pt x="0" y="320852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89096" y="6051905"/>
            <a:ext cx="3061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Nút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nhấn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và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checkbox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được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dịch </a:t>
            </a:r>
            <a:r>
              <a:rPr sz="1800" dirty="0">
                <a:latin typeface="Carlito"/>
                <a:cs typeface="Carlito"/>
              </a:rPr>
              <a:t>phải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ô</a:t>
            </a:r>
            <a:r>
              <a:rPr sz="1800" spc="2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(.col-</a:t>
            </a:r>
            <a:r>
              <a:rPr sz="1800" dirty="0">
                <a:latin typeface="Carlito"/>
                <a:cs typeface="Carlito"/>
              </a:rPr>
              <a:t>sm-</a:t>
            </a:r>
            <a:r>
              <a:rPr sz="1800" spc="-10" dirty="0">
                <a:latin typeface="Carlito"/>
                <a:cs typeface="Carlito"/>
              </a:rPr>
              <a:t>offset-</a:t>
            </a:r>
            <a:r>
              <a:rPr sz="1800" spc="-25" dirty="0">
                <a:latin typeface="Carlito"/>
                <a:cs typeface="Carlito"/>
              </a:rPr>
              <a:t>2)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5820" y="190500"/>
              <a:ext cx="809244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8344" y="280415"/>
              <a:ext cx="58369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4376" y="190500"/>
              <a:ext cx="1571244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8900" y="280415"/>
              <a:ext cx="1207007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9395" y="280415"/>
              <a:ext cx="1440179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0730">
              <a:lnSpc>
                <a:spcPct val="100000"/>
              </a:lnSpc>
              <a:spcBef>
                <a:spcPts val="95"/>
              </a:spcBef>
            </a:pPr>
            <a:r>
              <a:rPr cap="small" spc="135" dirty="0"/>
              <a:t>Mã</a:t>
            </a:r>
            <a:r>
              <a:rPr cap="small" spc="95" dirty="0"/>
              <a:t> </a:t>
            </a:r>
            <a:r>
              <a:rPr cap="small" dirty="0"/>
              <a:t>HTML</a:t>
            </a:r>
            <a:r>
              <a:rPr cap="small" spc="-35" dirty="0"/>
              <a:t> </a:t>
            </a:r>
            <a:r>
              <a:rPr cap="small" dirty="0"/>
              <a:t>form</a:t>
            </a:r>
            <a:r>
              <a:rPr cap="small" spc="100" dirty="0"/>
              <a:t> </a:t>
            </a:r>
            <a:r>
              <a:rPr cap="small" spc="-55" dirty="0"/>
              <a:t>ngang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33400" y="1104900"/>
            <a:ext cx="8201025" cy="5133975"/>
            <a:chOff x="533400" y="1104900"/>
            <a:chExt cx="8201025" cy="51339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" y="1104900"/>
              <a:ext cx="6286500" cy="51339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000" y="2609850"/>
              <a:ext cx="6438900" cy="18097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81173" y="2605024"/>
              <a:ext cx="6448425" cy="1819275"/>
            </a:xfrm>
            <a:custGeom>
              <a:avLst/>
              <a:gdLst/>
              <a:ahLst/>
              <a:cxnLst/>
              <a:rect l="l" t="t" r="r" b="b"/>
              <a:pathLst>
                <a:path w="6448425" h="1819275">
                  <a:moveTo>
                    <a:pt x="0" y="1819275"/>
                  </a:moveTo>
                  <a:lnTo>
                    <a:pt x="6448425" y="1819275"/>
                  </a:lnTo>
                  <a:lnTo>
                    <a:pt x="6448425" y="0"/>
                  </a:lnTo>
                  <a:lnTo>
                    <a:pt x="0" y="0"/>
                  </a:lnTo>
                  <a:lnTo>
                    <a:pt x="0" y="18192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85175" cy="789940"/>
            <a:chOff x="457200" y="190500"/>
            <a:chExt cx="8385175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8044" y="190500"/>
              <a:ext cx="653795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20" y="280415"/>
              <a:ext cx="1059180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7788" y="280415"/>
              <a:ext cx="111556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5320" y="280415"/>
              <a:ext cx="10408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19700" y="280415"/>
              <a:ext cx="1229868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8859" y="190500"/>
              <a:ext cx="696467" cy="7894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8608" y="280415"/>
              <a:ext cx="1207008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68895" y="190500"/>
              <a:ext cx="612648" cy="7894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54823" y="280415"/>
              <a:ext cx="1313687" cy="640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41792" y="190500"/>
              <a:ext cx="600455" cy="78943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Form</a:t>
            </a:r>
            <a:r>
              <a:rPr cap="small" spc="25" dirty="0"/>
              <a:t> </a:t>
            </a:r>
            <a:r>
              <a:rPr cap="small" spc="-40" dirty="0"/>
              <a:t>trên</a:t>
            </a:r>
            <a:r>
              <a:rPr cap="small" spc="25" dirty="0"/>
              <a:t> </a:t>
            </a:r>
            <a:r>
              <a:rPr cap="small" spc="50" dirty="0"/>
              <a:t>một</a:t>
            </a:r>
            <a:r>
              <a:rPr cap="small" spc="30" dirty="0"/>
              <a:t> </a:t>
            </a:r>
            <a:r>
              <a:rPr cap="small" dirty="0"/>
              <a:t>hàng</a:t>
            </a:r>
            <a:r>
              <a:rPr cap="small" spc="25" dirty="0"/>
              <a:t> </a:t>
            </a:r>
            <a:r>
              <a:rPr cap="small" dirty="0"/>
              <a:t>(.form-</a:t>
            </a:r>
            <a:r>
              <a:rPr cap="small" spc="-35" dirty="0"/>
              <a:t>inline)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936701" y="1441284"/>
            <a:ext cx="7302500" cy="623570"/>
            <a:chOff x="936701" y="1441284"/>
            <a:chExt cx="7302500" cy="62357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9125" y="1569302"/>
              <a:ext cx="7129366" cy="40265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41463" y="1446047"/>
              <a:ext cx="7292975" cy="614045"/>
            </a:xfrm>
            <a:custGeom>
              <a:avLst/>
              <a:gdLst/>
              <a:ahLst/>
              <a:cxnLst/>
              <a:rect l="l" t="t" r="r" b="b"/>
              <a:pathLst>
                <a:path w="7292975" h="614044">
                  <a:moveTo>
                    <a:pt x="0" y="613511"/>
                  </a:moveTo>
                  <a:lnTo>
                    <a:pt x="7292848" y="613511"/>
                  </a:lnTo>
                  <a:lnTo>
                    <a:pt x="7292848" y="0"/>
                  </a:lnTo>
                  <a:lnTo>
                    <a:pt x="0" y="0"/>
                  </a:lnTo>
                  <a:lnTo>
                    <a:pt x="0" y="61351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72616" y="3145567"/>
            <a:ext cx="6454330" cy="3067303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345559" y="2286000"/>
            <a:ext cx="485140" cy="685800"/>
          </a:xfrm>
          <a:custGeom>
            <a:avLst/>
            <a:gdLst/>
            <a:ahLst/>
            <a:cxnLst/>
            <a:rect l="l" t="t" r="r" b="b"/>
            <a:pathLst>
              <a:path w="485139" h="685800">
                <a:moveTo>
                  <a:pt x="121157" y="685800"/>
                </a:moveTo>
                <a:lnTo>
                  <a:pt x="121157" y="242315"/>
                </a:lnTo>
                <a:lnTo>
                  <a:pt x="0" y="242315"/>
                </a:lnTo>
                <a:lnTo>
                  <a:pt x="242315" y="0"/>
                </a:lnTo>
                <a:lnTo>
                  <a:pt x="484631" y="242315"/>
                </a:lnTo>
                <a:lnTo>
                  <a:pt x="363474" y="242315"/>
                </a:lnTo>
                <a:lnTo>
                  <a:pt x="363474" y="685800"/>
                </a:lnTo>
                <a:lnTo>
                  <a:pt x="121157" y="6858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8451" y="2264664"/>
            <a:ext cx="8347076" cy="3268980"/>
            <a:chOff x="568451" y="2264664"/>
            <a:chExt cx="8347076" cy="3268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5344" y="4305300"/>
              <a:ext cx="765048" cy="9555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279" y="4411979"/>
              <a:ext cx="1289303" cy="774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9471" y="4305300"/>
              <a:ext cx="699515" cy="9555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059" y="4305300"/>
              <a:ext cx="777239" cy="9555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4188" y="4411979"/>
              <a:ext cx="909827" cy="774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1867" y="4305300"/>
              <a:ext cx="765047" cy="9555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1803" y="4411979"/>
              <a:ext cx="2427731" cy="7741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87952" y="4953000"/>
              <a:ext cx="4727575" cy="0"/>
            </a:xfrm>
            <a:custGeom>
              <a:avLst/>
              <a:gdLst/>
              <a:ahLst/>
              <a:cxnLst/>
              <a:rect l="l" t="t" r="r" b="b"/>
              <a:pathLst>
                <a:path w="4727575">
                  <a:moveTo>
                    <a:pt x="0" y="0"/>
                  </a:moveTo>
                  <a:lnTo>
                    <a:pt x="4727448" y="0"/>
                  </a:lnTo>
                </a:path>
              </a:pathLst>
            </a:custGeom>
            <a:ln w="3175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51" y="2264664"/>
              <a:ext cx="2828544" cy="26624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200" y="2650934"/>
              <a:ext cx="2346198" cy="10828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116" y="3668826"/>
              <a:ext cx="2011299" cy="535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2503" y="4910328"/>
              <a:ext cx="550163" cy="6233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4340" y="4980432"/>
              <a:ext cx="533400" cy="5059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8659" y="4910328"/>
              <a:ext cx="609600" cy="6233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6403" y="4910328"/>
              <a:ext cx="475488" cy="6233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60035" y="4910328"/>
              <a:ext cx="542543" cy="6233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4252" y="4980432"/>
              <a:ext cx="810768" cy="5059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4415" y="4910328"/>
              <a:ext cx="635508" cy="62331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51503" y="4312034"/>
            <a:ext cx="4094479" cy="10293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400" b="1" cap="small" spc="-10" dirty="0">
                <a:solidFill>
                  <a:srgbClr val="FF5A33"/>
                </a:solidFill>
                <a:latin typeface="Carlito"/>
                <a:cs typeface="Carlito"/>
              </a:rPr>
              <a:t>Front-</a:t>
            </a:r>
            <a:r>
              <a:rPr sz="3400" b="1" cap="small" dirty="0">
                <a:solidFill>
                  <a:srgbClr val="FF5A33"/>
                </a:solidFill>
                <a:latin typeface="Carlito"/>
                <a:cs typeface="Carlito"/>
              </a:rPr>
              <a:t>End</a:t>
            </a:r>
            <a:r>
              <a:rPr sz="3400" b="1" cap="small" spc="185" dirty="0">
                <a:solidFill>
                  <a:srgbClr val="FF5A33"/>
                </a:solidFill>
                <a:latin typeface="Carlito"/>
                <a:cs typeface="Carlito"/>
              </a:rPr>
              <a:t> </a:t>
            </a:r>
            <a:r>
              <a:rPr sz="3400" b="1" cap="small" spc="-40" dirty="0">
                <a:solidFill>
                  <a:srgbClr val="FF5A33"/>
                </a:solidFill>
                <a:latin typeface="Carlito"/>
                <a:cs typeface="Carlito"/>
              </a:rPr>
              <a:t>Frameworks</a:t>
            </a:r>
            <a:endParaRPr sz="3400">
              <a:latin typeface="Carlito"/>
              <a:cs typeface="Carlito"/>
            </a:endParaRPr>
          </a:p>
          <a:p>
            <a:pPr marL="55244">
              <a:lnSpc>
                <a:spcPct val="100000"/>
              </a:lnSpc>
              <a:spcBef>
                <a:spcPts val="464"/>
              </a:spcBef>
            </a:pP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Bài</a:t>
            </a:r>
            <a:r>
              <a:rPr sz="2200" b="1" cap="small" spc="14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2</a:t>
            </a:r>
            <a:r>
              <a:rPr sz="2200" b="1" cap="small" spc="-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(Phần</a:t>
            </a:r>
            <a:r>
              <a:rPr sz="2200" b="1" cap="small" spc="12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25" dirty="0">
                <a:solidFill>
                  <a:srgbClr val="FF5A33"/>
                </a:solidFill>
                <a:latin typeface="Arial"/>
                <a:cs typeface="Arial"/>
              </a:rPr>
              <a:t>2)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85175" cy="789940"/>
            <a:chOff x="457200" y="190500"/>
            <a:chExt cx="8385175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39" y="190500"/>
              <a:ext cx="74980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8727" y="280415"/>
              <a:ext cx="109118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400" y="280415"/>
              <a:ext cx="1042415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9303" y="280415"/>
              <a:ext cx="1254252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4371" y="190500"/>
              <a:ext cx="696468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4120" y="280415"/>
              <a:ext cx="1248155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5556" y="190500"/>
              <a:ext cx="612648" cy="7894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1483" y="280415"/>
              <a:ext cx="1367027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41792" y="190500"/>
              <a:ext cx="600455" cy="78943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0">
              <a:lnSpc>
                <a:spcPct val="100000"/>
              </a:lnSpc>
              <a:spcBef>
                <a:spcPts val="95"/>
              </a:spcBef>
            </a:pPr>
            <a:r>
              <a:rPr cap="small" spc="120" dirty="0"/>
              <a:t>Nhóm</a:t>
            </a:r>
            <a:r>
              <a:rPr cap="small" spc="80" dirty="0"/>
              <a:t> </a:t>
            </a:r>
            <a:r>
              <a:rPr cap="small" dirty="0"/>
              <a:t>điều</a:t>
            </a:r>
            <a:r>
              <a:rPr cap="small" spc="85" dirty="0"/>
              <a:t> </a:t>
            </a:r>
            <a:r>
              <a:rPr cap="small" dirty="0"/>
              <a:t>khiển</a:t>
            </a:r>
            <a:r>
              <a:rPr cap="small" spc="90" dirty="0"/>
              <a:t> </a:t>
            </a:r>
            <a:r>
              <a:rPr cap="small" dirty="0"/>
              <a:t>(.input-</a:t>
            </a:r>
            <a:r>
              <a:rPr cap="small" spc="-120" dirty="0"/>
              <a:t>group)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4587392"/>
            <a:ext cx="7968615" cy="14770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input-group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tạo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nhóm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điều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khiển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.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input-group-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addon</a:t>
            </a:r>
            <a:r>
              <a:rPr sz="2800" spc="-10" dirty="0">
                <a:latin typeface="Arial"/>
                <a:cs typeface="Arial"/>
              </a:rPr>
              <a:t>: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đính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kèm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thêm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vào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.form- control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15486" y="1148686"/>
            <a:ext cx="4749408" cy="7369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897379" y="2619375"/>
            <a:ext cx="5381625" cy="184785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345559" y="2036064"/>
            <a:ext cx="485140" cy="478790"/>
          </a:xfrm>
          <a:custGeom>
            <a:avLst/>
            <a:gdLst/>
            <a:ahLst/>
            <a:cxnLst/>
            <a:rect l="l" t="t" r="r" b="b"/>
            <a:pathLst>
              <a:path w="485139" h="478789">
                <a:moveTo>
                  <a:pt x="121157" y="478536"/>
                </a:moveTo>
                <a:lnTo>
                  <a:pt x="121157" y="239268"/>
                </a:lnTo>
                <a:lnTo>
                  <a:pt x="0" y="239268"/>
                </a:lnTo>
                <a:lnTo>
                  <a:pt x="242315" y="0"/>
                </a:lnTo>
                <a:lnTo>
                  <a:pt x="484631" y="239268"/>
                </a:lnTo>
                <a:lnTo>
                  <a:pt x="363474" y="239268"/>
                </a:lnTo>
                <a:lnTo>
                  <a:pt x="363474" y="478536"/>
                </a:lnTo>
                <a:lnTo>
                  <a:pt x="121157" y="478536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572" y="1501139"/>
            <a:ext cx="1916774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34200" y="190500"/>
            <a:ext cx="1865630" cy="789940"/>
            <a:chOff x="6934200" y="190500"/>
            <a:chExt cx="186563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190500"/>
              <a:ext cx="809244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6724" y="280415"/>
              <a:ext cx="76809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9832" y="280415"/>
              <a:ext cx="999744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911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Mục</a:t>
            </a:r>
            <a:r>
              <a:rPr cap="small" spc="245" dirty="0"/>
              <a:t> </a:t>
            </a:r>
            <a:r>
              <a:rPr cap="small" spc="-145" dirty="0"/>
              <a:t>tiêu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04973"/>
            <a:ext cx="4481195" cy="2074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Định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dạng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bảng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Thiết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45" dirty="0">
                <a:latin typeface="Arial"/>
                <a:cs typeface="Arial"/>
              </a:rPr>
              <a:t>form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spc="-30" dirty="0">
                <a:latin typeface="Arial"/>
                <a:cs typeface="Arial"/>
              </a:rPr>
              <a:t>Tổ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chức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giao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diện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với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tabs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"/>
              <a:tabLst>
                <a:tab pos="354965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hộp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thoại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3095" y="190500"/>
              <a:ext cx="69951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92" y="280415"/>
              <a:ext cx="80924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8623" y="280415"/>
              <a:ext cx="1014984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7096" y="280415"/>
              <a:ext cx="1423415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32476" y="280415"/>
              <a:ext cx="975360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0176" y="190500"/>
              <a:ext cx="565403" cy="7894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8859" y="280415"/>
              <a:ext cx="1207008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9147" y="190500"/>
              <a:ext cx="612648" cy="7894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5076" y="280415"/>
              <a:ext cx="1714500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46576" y="283210"/>
            <a:ext cx="595299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Kèm</a:t>
            </a:r>
            <a:r>
              <a:rPr cap="small" spc="-105" dirty="0"/>
              <a:t> </a:t>
            </a:r>
            <a:r>
              <a:rPr cap="small" spc="-50" dirty="0"/>
              <a:t>biểu</a:t>
            </a:r>
            <a:r>
              <a:rPr cap="small" spc="-95" dirty="0"/>
              <a:t> </a:t>
            </a:r>
            <a:r>
              <a:rPr cap="small" spc="-40" dirty="0"/>
              <a:t>tượng</a:t>
            </a:r>
            <a:r>
              <a:rPr cap="small" spc="-110" dirty="0"/>
              <a:t> </a:t>
            </a:r>
            <a:r>
              <a:rPr cap="small" dirty="0"/>
              <a:t>vào</a:t>
            </a:r>
            <a:r>
              <a:rPr cap="small" spc="-90" dirty="0"/>
              <a:t> </a:t>
            </a:r>
            <a:r>
              <a:rPr cap="small" spc="-10" dirty="0"/>
              <a:t>.form-</a:t>
            </a:r>
            <a:r>
              <a:rPr cap="small" spc="-130" dirty="0"/>
              <a:t>control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5940" y="5447487"/>
            <a:ext cx="8061959" cy="963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2375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200" spc="-30" dirty="0">
                <a:latin typeface="Arial"/>
                <a:cs typeface="Arial"/>
              </a:rPr>
              <a:t>Thêm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biểu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tượng</a:t>
            </a:r>
            <a:r>
              <a:rPr sz="2200" spc="-10" dirty="0">
                <a:latin typeface="Arial"/>
                <a:cs typeface="Arial"/>
              </a:rPr>
              <a:t> vào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ngay </a:t>
            </a:r>
            <a:r>
              <a:rPr sz="2200" spc="-65" dirty="0">
                <a:latin typeface="Arial"/>
                <a:cs typeface="Arial"/>
              </a:rPr>
              <a:t>sau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.form-control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và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áp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dụng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thêm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375"/>
              </a:lnSpc>
            </a:pPr>
            <a:r>
              <a:rPr sz="2200" b="1" dirty="0">
                <a:latin typeface="Arial"/>
                <a:cs typeface="Arial"/>
              </a:rPr>
              <a:t>.form-control-</a:t>
            </a:r>
            <a:r>
              <a:rPr sz="2200" b="1" spc="-10" dirty="0">
                <a:latin typeface="Arial"/>
                <a:cs typeface="Arial"/>
              </a:rPr>
              <a:t>feedback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200" spc="-235" dirty="0">
                <a:latin typeface="Arial"/>
                <a:cs typeface="Arial"/>
              </a:rPr>
              <a:t>Ở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phần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.form-group</a:t>
            </a:r>
            <a:r>
              <a:rPr sz="2200" spc="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áp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dụng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thêm</a:t>
            </a:r>
            <a:r>
              <a:rPr sz="2200" spc="100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.has-</a:t>
            </a:r>
            <a:r>
              <a:rPr sz="2200" b="1" spc="-10" dirty="0">
                <a:latin typeface="Arial"/>
                <a:cs typeface="Arial"/>
              </a:rPr>
              <a:t>feedback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05073" y="1076325"/>
            <a:ext cx="3152775" cy="192405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00622" y="3075685"/>
            <a:ext cx="8198484" cy="2073275"/>
            <a:chOff x="500622" y="3075685"/>
            <a:chExt cx="8198484" cy="2073275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622" y="3472423"/>
              <a:ext cx="8198223" cy="16761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348734" y="3088385"/>
              <a:ext cx="485140" cy="478790"/>
            </a:xfrm>
            <a:custGeom>
              <a:avLst/>
              <a:gdLst/>
              <a:ahLst/>
              <a:cxnLst/>
              <a:rect l="l" t="t" r="r" b="b"/>
              <a:pathLst>
                <a:path w="485139" h="478789">
                  <a:moveTo>
                    <a:pt x="242315" y="0"/>
                  </a:moveTo>
                  <a:lnTo>
                    <a:pt x="0" y="239267"/>
                  </a:lnTo>
                  <a:lnTo>
                    <a:pt x="121157" y="239267"/>
                  </a:lnTo>
                  <a:lnTo>
                    <a:pt x="121157" y="478536"/>
                  </a:lnTo>
                  <a:lnTo>
                    <a:pt x="363474" y="478536"/>
                  </a:lnTo>
                  <a:lnTo>
                    <a:pt x="363474" y="239267"/>
                  </a:lnTo>
                  <a:lnTo>
                    <a:pt x="484631" y="239267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8734" y="3088385"/>
              <a:ext cx="485140" cy="478790"/>
            </a:xfrm>
            <a:custGeom>
              <a:avLst/>
              <a:gdLst/>
              <a:ahLst/>
              <a:cxnLst/>
              <a:rect l="l" t="t" r="r" b="b"/>
              <a:pathLst>
                <a:path w="485139" h="478789">
                  <a:moveTo>
                    <a:pt x="121157" y="478536"/>
                  </a:moveTo>
                  <a:lnTo>
                    <a:pt x="121157" y="239267"/>
                  </a:lnTo>
                  <a:lnTo>
                    <a:pt x="0" y="239267"/>
                  </a:lnTo>
                  <a:lnTo>
                    <a:pt x="242315" y="0"/>
                  </a:lnTo>
                  <a:lnTo>
                    <a:pt x="484631" y="239267"/>
                  </a:lnTo>
                  <a:lnTo>
                    <a:pt x="363474" y="239267"/>
                  </a:lnTo>
                  <a:lnTo>
                    <a:pt x="363474" y="478536"/>
                  </a:lnTo>
                  <a:lnTo>
                    <a:pt x="121157" y="478536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7367" y="190500"/>
              <a:ext cx="678179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38828" y="280415"/>
              <a:ext cx="119786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8655" y="280415"/>
              <a:ext cx="105917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0176" y="190500"/>
              <a:ext cx="565403" cy="789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18859" y="280415"/>
              <a:ext cx="1207008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99147" y="190500"/>
              <a:ext cx="612648" cy="7894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85076" y="280415"/>
              <a:ext cx="1714500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2405">
              <a:lnSpc>
                <a:spcPct val="100000"/>
              </a:lnSpc>
              <a:spcBef>
                <a:spcPts val="95"/>
              </a:spcBef>
            </a:pPr>
            <a:r>
              <a:rPr cap="small" spc="-25" dirty="0"/>
              <a:t>Trạng</a:t>
            </a:r>
            <a:r>
              <a:rPr cap="small" spc="45" dirty="0"/>
              <a:t> </a:t>
            </a:r>
            <a:r>
              <a:rPr cap="small" dirty="0"/>
              <a:t>thái</a:t>
            </a:r>
            <a:r>
              <a:rPr cap="small" spc="55" dirty="0"/>
              <a:t> </a:t>
            </a:r>
            <a:r>
              <a:rPr cap="small" spc="-10" dirty="0"/>
              <a:t>.form-</a:t>
            </a:r>
            <a:r>
              <a:rPr cap="small" spc="-140" dirty="0"/>
              <a:t>control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35940" y="5452059"/>
            <a:ext cx="492125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spc="-65" dirty="0">
                <a:latin typeface="Arial"/>
                <a:cs typeface="Arial"/>
              </a:rPr>
              <a:t>.</a:t>
            </a:r>
            <a:r>
              <a:rPr sz="2000" b="1" spc="-65" dirty="0">
                <a:solidFill>
                  <a:srgbClr val="FF3300"/>
                </a:solidFill>
                <a:latin typeface="Arial"/>
                <a:cs typeface="Arial"/>
              </a:rPr>
              <a:t>has-</a:t>
            </a:r>
            <a:r>
              <a:rPr sz="2000" b="1" dirty="0">
                <a:solidFill>
                  <a:srgbClr val="FF3300"/>
                </a:solidFill>
                <a:latin typeface="Arial"/>
                <a:cs typeface="Arial"/>
              </a:rPr>
              <a:t>error</a:t>
            </a:r>
            <a:r>
              <a:rPr sz="2000" dirty="0">
                <a:latin typeface="Arial"/>
                <a:cs typeface="Arial"/>
              </a:rPr>
              <a:t>: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màu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 </a:t>
            </a:r>
            <a:r>
              <a:rPr sz="2000" spc="-25" dirty="0">
                <a:latin typeface="Arial"/>
                <a:cs typeface="Arial"/>
              </a:rPr>
              <a:t>lỗi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spc="-65" dirty="0">
                <a:latin typeface="Arial"/>
                <a:cs typeface="Arial"/>
              </a:rPr>
              <a:t>.</a:t>
            </a:r>
            <a:r>
              <a:rPr sz="2000" b="1" spc="-65" dirty="0">
                <a:solidFill>
                  <a:srgbClr val="FF3300"/>
                </a:solidFill>
                <a:latin typeface="Arial"/>
                <a:cs typeface="Arial"/>
              </a:rPr>
              <a:t>has-</a:t>
            </a:r>
            <a:r>
              <a:rPr sz="2000" b="1" spc="-160" dirty="0">
                <a:solidFill>
                  <a:srgbClr val="FF3300"/>
                </a:solidFill>
                <a:latin typeface="Arial"/>
                <a:cs typeface="Arial"/>
              </a:rPr>
              <a:t>success</a:t>
            </a:r>
            <a:r>
              <a:rPr sz="2000" spc="-160" dirty="0">
                <a:latin typeface="Arial"/>
                <a:cs typeface="Arial"/>
              </a:rPr>
              <a:t>:</a:t>
            </a:r>
            <a:r>
              <a:rPr sz="2000" spc="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màu</a:t>
            </a:r>
            <a:r>
              <a:rPr sz="2000" spc="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trạng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thành</a:t>
            </a:r>
            <a:r>
              <a:rPr sz="2000" spc="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công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000" spc="-65" dirty="0">
                <a:latin typeface="Arial"/>
                <a:cs typeface="Arial"/>
              </a:rPr>
              <a:t>.</a:t>
            </a:r>
            <a:r>
              <a:rPr sz="2000" b="1" spc="-65" dirty="0">
                <a:solidFill>
                  <a:srgbClr val="FF3300"/>
                </a:solidFill>
                <a:latin typeface="Arial"/>
                <a:cs typeface="Arial"/>
              </a:rPr>
              <a:t>has-</a:t>
            </a:r>
            <a:r>
              <a:rPr sz="2000" b="1" spc="-10" dirty="0">
                <a:solidFill>
                  <a:srgbClr val="FF3300"/>
                </a:solidFill>
                <a:latin typeface="Arial"/>
                <a:cs typeface="Arial"/>
              </a:rPr>
              <a:t>warning</a:t>
            </a:r>
            <a:r>
              <a:rPr sz="2000" spc="-10" dirty="0">
                <a:latin typeface="Arial"/>
                <a:cs typeface="Arial"/>
              </a:rPr>
              <a:t>:</a:t>
            </a:r>
            <a:r>
              <a:rPr sz="2000" dirty="0">
                <a:latin typeface="Arial"/>
                <a:cs typeface="Arial"/>
              </a:rPr>
              <a:t> màu trạng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thái</a:t>
            </a:r>
            <a:r>
              <a:rPr sz="2000" spc="-10" dirty="0">
                <a:latin typeface="Arial"/>
                <a:cs typeface="Arial"/>
              </a:rPr>
              <a:t> cảnh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báo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48734" y="3088385"/>
            <a:ext cx="485140" cy="478790"/>
          </a:xfrm>
          <a:custGeom>
            <a:avLst/>
            <a:gdLst/>
            <a:ahLst/>
            <a:cxnLst/>
            <a:rect l="l" t="t" r="r" b="b"/>
            <a:pathLst>
              <a:path w="485139" h="478789">
                <a:moveTo>
                  <a:pt x="121157" y="478536"/>
                </a:moveTo>
                <a:lnTo>
                  <a:pt x="121157" y="239267"/>
                </a:lnTo>
                <a:lnTo>
                  <a:pt x="0" y="239267"/>
                </a:lnTo>
                <a:lnTo>
                  <a:pt x="242315" y="0"/>
                </a:lnTo>
                <a:lnTo>
                  <a:pt x="484631" y="239267"/>
                </a:lnTo>
                <a:lnTo>
                  <a:pt x="363474" y="239267"/>
                </a:lnTo>
                <a:lnTo>
                  <a:pt x="363474" y="478536"/>
                </a:lnTo>
                <a:lnTo>
                  <a:pt x="121157" y="478536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6498" y="942975"/>
            <a:ext cx="3228975" cy="20288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5024" y="3687247"/>
            <a:ext cx="8115589" cy="16101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7371" y="190500"/>
              <a:ext cx="69646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7119" y="280415"/>
              <a:ext cx="1362455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42790">
              <a:lnSpc>
                <a:spcPct val="100000"/>
              </a:lnSpc>
              <a:spcBef>
                <a:spcPts val="95"/>
              </a:spcBef>
            </a:pPr>
            <a:r>
              <a:rPr cap="small" spc="-95" dirty="0"/>
              <a:t>Button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3846957"/>
            <a:ext cx="5375275" cy="2723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200" spc="-20" dirty="0">
                <a:latin typeface="Arial"/>
                <a:cs typeface="Arial"/>
              </a:rPr>
              <a:t>.</a:t>
            </a:r>
            <a:r>
              <a:rPr sz="2200" b="1" spc="-20" dirty="0">
                <a:solidFill>
                  <a:srgbClr val="FF3300"/>
                </a:solidFill>
                <a:latin typeface="Arial"/>
                <a:cs typeface="Arial"/>
              </a:rPr>
              <a:t>btn</a:t>
            </a:r>
            <a:r>
              <a:rPr sz="2200" spc="-20" dirty="0">
                <a:latin typeface="Arial"/>
                <a:cs typeface="Arial"/>
              </a:rPr>
              <a:t>: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định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dạng</a:t>
            </a:r>
            <a:r>
              <a:rPr sz="2200" spc="30" dirty="0">
                <a:latin typeface="Arial"/>
                <a:cs typeface="Arial"/>
              </a:rPr>
              <a:t> nút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.btn-&lt;status&gt;: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hình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thức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hiển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55" dirty="0">
                <a:latin typeface="Arial"/>
                <a:cs typeface="Arial"/>
              </a:rPr>
              <a:t>thị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của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25" dirty="0">
                <a:latin typeface="Arial"/>
                <a:cs typeface="Arial"/>
              </a:rPr>
              <a:t>nút</a:t>
            </a:r>
            <a:endParaRPr sz="22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1900" dirty="0">
                <a:latin typeface="Arial"/>
                <a:cs typeface="Arial"/>
              </a:rPr>
              <a:t>.</a:t>
            </a:r>
            <a:r>
              <a:rPr sz="1900" b="1" dirty="0">
                <a:solidFill>
                  <a:srgbClr val="FF3300"/>
                </a:solidFill>
                <a:latin typeface="Arial"/>
                <a:cs typeface="Arial"/>
              </a:rPr>
              <a:t>btn-default</a:t>
            </a:r>
            <a:r>
              <a:rPr sz="1900" dirty="0">
                <a:latin typeface="Arial"/>
                <a:cs typeface="Arial"/>
              </a:rPr>
              <a:t>: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mặc</a:t>
            </a:r>
            <a:r>
              <a:rPr sz="1900" spc="-1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định</a:t>
            </a:r>
            <a:endParaRPr sz="19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1900" dirty="0">
                <a:latin typeface="Arial"/>
                <a:cs typeface="Arial"/>
              </a:rPr>
              <a:t>.</a:t>
            </a:r>
            <a:r>
              <a:rPr sz="1900" b="1" dirty="0">
                <a:solidFill>
                  <a:srgbClr val="FF3300"/>
                </a:solidFill>
                <a:latin typeface="Arial"/>
                <a:cs typeface="Arial"/>
              </a:rPr>
              <a:t>btn-primary</a:t>
            </a:r>
            <a:r>
              <a:rPr sz="1900" dirty="0">
                <a:latin typeface="Arial"/>
                <a:cs typeface="Arial"/>
              </a:rPr>
              <a:t>:</a:t>
            </a:r>
            <a:r>
              <a:rPr sz="1900" spc="7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nút</a:t>
            </a:r>
            <a:r>
              <a:rPr sz="1900" spc="10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chính</a:t>
            </a:r>
            <a:endParaRPr sz="19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1900" dirty="0">
                <a:latin typeface="Arial"/>
                <a:cs typeface="Arial"/>
              </a:rPr>
              <a:t>.</a:t>
            </a:r>
            <a:r>
              <a:rPr sz="1900" b="1" dirty="0">
                <a:solidFill>
                  <a:srgbClr val="FF3300"/>
                </a:solidFill>
                <a:latin typeface="Arial"/>
                <a:cs typeface="Arial"/>
              </a:rPr>
              <a:t>btn-</a:t>
            </a:r>
            <a:r>
              <a:rPr sz="1900" b="1" spc="-155" dirty="0">
                <a:solidFill>
                  <a:srgbClr val="FF3300"/>
                </a:solidFill>
                <a:latin typeface="Arial"/>
                <a:cs typeface="Arial"/>
              </a:rPr>
              <a:t>success</a:t>
            </a:r>
            <a:r>
              <a:rPr sz="1900" spc="-155" dirty="0">
                <a:latin typeface="Arial"/>
                <a:cs typeface="Arial"/>
              </a:rPr>
              <a:t>:</a:t>
            </a:r>
            <a:r>
              <a:rPr sz="1900" spc="7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thành</a:t>
            </a:r>
            <a:r>
              <a:rPr sz="1900" spc="10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công</a:t>
            </a:r>
            <a:endParaRPr sz="1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1900" dirty="0">
                <a:latin typeface="Arial"/>
                <a:cs typeface="Arial"/>
              </a:rPr>
              <a:t>.</a:t>
            </a:r>
            <a:r>
              <a:rPr sz="1900" b="1" dirty="0">
                <a:solidFill>
                  <a:srgbClr val="FF3300"/>
                </a:solidFill>
                <a:latin typeface="Arial"/>
                <a:cs typeface="Arial"/>
              </a:rPr>
              <a:t>btn-info</a:t>
            </a:r>
            <a:r>
              <a:rPr sz="1900" dirty="0">
                <a:latin typeface="Arial"/>
                <a:cs typeface="Arial"/>
              </a:rPr>
              <a:t>:</a:t>
            </a:r>
            <a:r>
              <a:rPr sz="1900" spc="10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thông</a:t>
            </a:r>
            <a:r>
              <a:rPr sz="1900" spc="150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báo</a:t>
            </a:r>
            <a:endParaRPr sz="19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1900" dirty="0">
                <a:latin typeface="Arial"/>
                <a:cs typeface="Arial"/>
              </a:rPr>
              <a:t>.</a:t>
            </a:r>
            <a:r>
              <a:rPr sz="1900" b="1" dirty="0">
                <a:solidFill>
                  <a:srgbClr val="FF3300"/>
                </a:solidFill>
                <a:latin typeface="Arial"/>
                <a:cs typeface="Arial"/>
              </a:rPr>
              <a:t>btn-</a:t>
            </a:r>
            <a:r>
              <a:rPr sz="1900" b="1" spc="-10" dirty="0">
                <a:solidFill>
                  <a:srgbClr val="FF3300"/>
                </a:solidFill>
                <a:latin typeface="Arial"/>
                <a:cs typeface="Arial"/>
              </a:rPr>
              <a:t>warning</a:t>
            </a:r>
            <a:r>
              <a:rPr sz="1900" spc="-10" dirty="0">
                <a:latin typeface="Arial"/>
                <a:cs typeface="Arial"/>
              </a:rPr>
              <a:t>:</a:t>
            </a:r>
            <a:r>
              <a:rPr sz="1900" spc="-6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cảnh</a:t>
            </a:r>
            <a:r>
              <a:rPr sz="1900" spc="-55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báo</a:t>
            </a:r>
            <a:endParaRPr sz="19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1900" dirty="0">
                <a:latin typeface="Arial"/>
                <a:cs typeface="Arial"/>
              </a:rPr>
              <a:t>.</a:t>
            </a:r>
            <a:r>
              <a:rPr sz="1900" b="1" dirty="0">
                <a:solidFill>
                  <a:srgbClr val="FF3300"/>
                </a:solidFill>
                <a:latin typeface="Arial"/>
                <a:cs typeface="Arial"/>
              </a:rPr>
              <a:t>btn-</a:t>
            </a:r>
            <a:r>
              <a:rPr sz="1900" b="1" spc="-20" dirty="0">
                <a:solidFill>
                  <a:srgbClr val="FF3300"/>
                </a:solidFill>
                <a:latin typeface="Arial"/>
                <a:cs typeface="Arial"/>
              </a:rPr>
              <a:t>danger</a:t>
            </a:r>
            <a:r>
              <a:rPr sz="1900" spc="-20" dirty="0">
                <a:latin typeface="Arial"/>
                <a:cs typeface="Arial"/>
              </a:rPr>
              <a:t>: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nguy</a:t>
            </a:r>
            <a:r>
              <a:rPr sz="1900" spc="4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hiểm</a:t>
            </a:r>
            <a:endParaRPr sz="19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1900" dirty="0">
                <a:latin typeface="Arial"/>
                <a:cs typeface="Arial"/>
              </a:rPr>
              <a:t>.</a:t>
            </a:r>
            <a:r>
              <a:rPr sz="1900" b="1" dirty="0">
                <a:solidFill>
                  <a:srgbClr val="FF3300"/>
                </a:solidFill>
                <a:latin typeface="Arial"/>
                <a:cs typeface="Arial"/>
              </a:rPr>
              <a:t>btn-link</a:t>
            </a:r>
            <a:r>
              <a:rPr sz="1900" dirty="0">
                <a:latin typeface="Arial"/>
                <a:cs typeface="Arial"/>
              </a:rPr>
              <a:t>:</a:t>
            </a:r>
            <a:r>
              <a:rPr sz="1900" spc="-25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liên</a:t>
            </a:r>
            <a:r>
              <a:rPr sz="1900" spc="-20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kết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4726" y="1050016"/>
            <a:ext cx="5832169" cy="4038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1726" y="2019300"/>
            <a:ext cx="5391150" cy="16383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302252" y="1600200"/>
            <a:ext cx="485140" cy="304800"/>
          </a:xfrm>
          <a:custGeom>
            <a:avLst/>
            <a:gdLst/>
            <a:ahLst/>
            <a:cxnLst/>
            <a:rect l="l" t="t" r="r" b="b"/>
            <a:pathLst>
              <a:path w="485139" h="304800">
                <a:moveTo>
                  <a:pt x="121158" y="304800"/>
                </a:moveTo>
                <a:lnTo>
                  <a:pt x="121158" y="152400"/>
                </a:lnTo>
                <a:lnTo>
                  <a:pt x="0" y="152400"/>
                </a:lnTo>
                <a:lnTo>
                  <a:pt x="242315" y="0"/>
                </a:lnTo>
                <a:lnTo>
                  <a:pt x="484632" y="152400"/>
                </a:lnTo>
                <a:lnTo>
                  <a:pt x="363474" y="152400"/>
                </a:lnTo>
                <a:lnTo>
                  <a:pt x="363474" y="304800"/>
                </a:lnTo>
                <a:lnTo>
                  <a:pt x="121158" y="3048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20" y="190500"/>
              <a:ext cx="731520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6420" y="280415"/>
              <a:ext cx="189737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40" y="280415"/>
              <a:ext cx="1545336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653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Dropdown</a:t>
            </a:r>
            <a:r>
              <a:rPr cap="small" spc="15" dirty="0"/>
              <a:t> </a:t>
            </a:r>
            <a:r>
              <a:rPr cap="small" spc="-110" dirty="0"/>
              <a:t>button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72358" y="1223010"/>
            <a:ext cx="1028699" cy="3238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0" y="1219200"/>
            <a:ext cx="1666875" cy="1743075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52425" y="3024632"/>
            <a:ext cx="8420100" cy="3595370"/>
            <a:chOff x="352425" y="3024632"/>
            <a:chExt cx="8420100" cy="359537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425" y="3295650"/>
              <a:ext cx="8420100" cy="33242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72584" y="3037332"/>
              <a:ext cx="485140" cy="478790"/>
            </a:xfrm>
            <a:custGeom>
              <a:avLst/>
              <a:gdLst/>
              <a:ahLst/>
              <a:cxnLst/>
              <a:rect l="l" t="t" r="r" b="b"/>
              <a:pathLst>
                <a:path w="485139" h="478789">
                  <a:moveTo>
                    <a:pt x="242315" y="0"/>
                  </a:moveTo>
                  <a:lnTo>
                    <a:pt x="0" y="239267"/>
                  </a:lnTo>
                  <a:lnTo>
                    <a:pt x="121157" y="239267"/>
                  </a:lnTo>
                  <a:lnTo>
                    <a:pt x="121157" y="478535"/>
                  </a:lnTo>
                  <a:lnTo>
                    <a:pt x="363474" y="478535"/>
                  </a:lnTo>
                  <a:lnTo>
                    <a:pt x="363474" y="239267"/>
                  </a:lnTo>
                  <a:lnTo>
                    <a:pt x="484631" y="239267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72584" y="3037332"/>
              <a:ext cx="485140" cy="478790"/>
            </a:xfrm>
            <a:custGeom>
              <a:avLst/>
              <a:gdLst/>
              <a:ahLst/>
              <a:cxnLst/>
              <a:rect l="l" t="t" r="r" b="b"/>
              <a:pathLst>
                <a:path w="485139" h="478789">
                  <a:moveTo>
                    <a:pt x="121157" y="478535"/>
                  </a:moveTo>
                  <a:lnTo>
                    <a:pt x="121157" y="239267"/>
                  </a:lnTo>
                  <a:lnTo>
                    <a:pt x="0" y="239267"/>
                  </a:lnTo>
                  <a:lnTo>
                    <a:pt x="242315" y="0"/>
                  </a:lnTo>
                  <a:lnTo>
                    <a:pt x="484631" y="239267"/>
                  </a:lnTo>
                  <a:lnTo>
                    <a:pt x="363474" y="239267"/>
                  </a:lnTo>
                  <a:lnTo>
                    <a:pt x="363474" y="478535"/>
                  </a:lnTo>
                  <a:lnTo>
                    <a:pt x="121157" y="478535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57600" y="4034028"/>
              <a:ext cx="2515870" cy="716280"/>
            </a:xfrm>
            <a:custGeom>
              <a:avLst/>
              <a:gdLst/>
              <a:ahLst/>
              <a:cxnLst/>
              <a:rect l="l" t="t" r="r" b="b"/>
              <a:pathLst>
                <a:path w="2515870" h="716279">
                  <a:moveTo>
                    <a:pt x="72389" y="619760"/>
                  </a:moveTo>
                  <a:lnTo>
                    <a:pt x="69341" y="619760"/>
                  </a:lnTo>
                  <a:lnTo>
                    <a:pt x="67563" y="621665"/>
                  </a:lnTo>
                  <a:lnTo>
                    <a:pt x="0" y="690372"/>
                  </a:lnTo>
                  <a:lnTo>
                    <a:pt x="93090" y="715264"/>
                  </a:lnTo>
                  <a:lnTo>
                    <a:pt x="95630" y="716026"/>
                  </a:lnTo>
                  <a:lnTo>
                    <a:pt x="98171" y="714502"/>
                  </a:lnTo>
                  <a:lnTo>
                    <a:pt x="98933" y="711962"/>
                  </a:lnTo>
                  <a:lnTo>
                    <a:pt x="99567" y="709422"/>
                  </a:lnTo>
                  <a:lnTo>
                    <a:pt x="98044" y="706755"/>
                  </a:lnTo>
                  <a:lnTo>
                    <a:pt x="95503" y="706120"/>
                  </a:lnTo>
                  <a:lnTo>
                    <a:pt x="44847" y="692531"/>
                  </a:lnTo>
                  <a:lnTo>
                    <a:pt x="10287" y="692531"/>
                  </a:lnTo>
                  <a:lnTo>
                    <a:pt x="7747" y="683260"/>
                  </a:lnTo>
                  <a:lnTo>
                    <a:pt x="24892" y="678584"/>
                  </a:lnTo>
                  <a:lnTo>
                    <a:pt x="74295" y="628269"/>
                  </a:lnTo>
                  <a:lnTo>
                    <a:pt x="76200" y="626364"/>
                  </a:lnTo>
                  <a:lnTo>
                    <a:pt x="76073" y="623443"/>
                  </a:lnTo>
                  <a:lnTo>
                    <a:pt x="74295" y="621538"/>
                  </a:lnTo>
                  <a:lnTo>
                    <a:pt x="72389" y="619760"/>
                  </a:lnTo>
                  <a:close/>
                </a:path>
                <a:path w="2515870" h="716279">
                  <a:moveTo>
                    <a:pt x="24892" y="678584"/>
                  </a:moveTo>
                  <a:lnTo>
                    <a:pt x="7747" y="683260"/>
                  </a:lnTo>
                  <a:lnTo>
                    <a:pt x="10287" y="692531"/>
                  </a:lnTo>
                  <a:lnTo>
                    <a:pt x="14943" y="691261"/>
                  </a:lnTo>
                  <a:lnTo>
                    <a:pt x="12446" y="691261"/>
                  </a:lnTo>
                  <a:lnTo>
                    <a:pt x="10287" y="683260"/>
                  </a:lnTo>
                  <a:lnTo>
                    <a:pt x="20301" y="683260"/>
                  </a:lnTo>
                  <a:lnTo>
                    <a:pt x="24892" y="678584"/>
                  </a:lnTo>
                  <a:close/>
                </a:path>
                <a:path w="2515870" h="716279">
                  <a:moveTo>
                    <a:pt x="27423" y="687857"/>
                  </a:moveTo>
                  <a:lnTo>
                    <a:pt x="10287" y="692531"/>
                  </a:lnTo>
                  <a:lnTo>
                    <a:pt x="44847" y="692531"/>
                  </a:lnTo>
                  <a:lnTo>
                    <a:pt x="27423" y="687857"/>
                  </a:lnTo>
                  <a:close/>
                </a:path>
                <a:path w="2515870" h="716279">
                  <a:moveTo>
                    <a:pt x="10287" y="683260"/>
                  </a:moveTo>
                  <a:lnTo>
                    <a:pt x="12446" y="691261"/>
                  </a:lnTo>
                  <a:lnTo>
                    <a:pt x="18213" y="685386"/>
                  </a:lnTo>
                  <a:lnTo>
                    <a:pt x="10287" y="683260"/>
                  </a:lnTo>
                  <a:close/>
                </a:path>
                <a:path w="2515870" h="716279">
                  <a:moveTo>
                    <a:pt x="18213" y="685386"/>
                  </a:moveTo>
                  <a:lnTo>
                    <a:pt x="12446" y="691261"/>
                  </a:lnTo>
                  <a:lnTo>
                    <a:pt x="14943" y="691261"/>
                  </a:lnTo>
                  <a:lnTo>
                    <a:pt x="27423" y="687857"/>
                  </a:lnTo>
                  <a:lnTo>
                    <a:pt x="18213" y="685386"/>
                  </a:lnTo>
                  <a:close/>
                </a:path>
                <a:path w="2515870" h="716279">
                  <a:moveTo>
                    <a:pt x="2513329" y="0"/>
                  </a:moveTo>
                  <a:lnTo>
                    <a:pt x="24892" y="678584"/>
                  </a:lnTo>
                  <a:lnTo>
                    <a:pt x="18213" y="685386"/>
                  </a:lnTo>
                  <a:lnTo>
                    <a:pt x="27423" y="687857"/>
                  </a:lnTo>
                  <a:lnTo>
                    <a:pt x="2515870" y="9144"/>
                  </a:lnTo>
                  <a:lnTo>
                    <a:pt x="2513329" y="0"/>
                  </a:lnTo>
                  <a:close/>
                </a:path>
                <a:path w="2515870" h="716279">
                  <a:moveTo>
                    <a:pt x="20301" y="683260"/>
                  </a:moveTo>
                  <a:lnTo>
                    <a:pt x="10287" y="683260"/>
                  </a:lnTo>
                  <a:lnTo>
                    <a:pt x="18213" y="685386"/>
                  </a:lnTo>
                  <a:lnTo>
                    <a:pt x="20301" y="68326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1620" y="190500"/>
              <a:ext cx="731520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6420" y="280415"/>
              <a:ext cx="189737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40" y="280415"/>
              <a:ext cx="1545336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653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Dropdown</a:t>
            </a:r>
            <a:r>
              <a:rPr cap="small" spc="15" dirty="0"/>
              <a:t> </a:t>
            </a:r>
            <a:r>
              <a:rPr cap="small" spc="-110" dirty="0"/>
              <a:t>button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61950" y="1144524"/>
            <a:ext cx="8460105" cy="5466080"/>
            <a:chOff x="361950" y="1144524"/>
            <a:chExt cx="8460105" cy="546608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5789" y="1144524"/>
              <a:ext cx="1152525" cy="3238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6890" y="1151001"/>
              <a:ext cx="1657350" cy="17430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950" y="3267075"/>
              <a:ext cx="8420100" cy="33432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2000" y="3505200"/>
              <a:ext cx="8058150" cy="1219200"/>
            </a:xfrm>
            <a:custGeom>
              <a:avLst/>
              <a:gdLst/>
              <a:ahLst/>
              <a:cxnLst/>
              <a:rect l="l" t="t" r="r" b="b"/>
              <a:pathLst>
                <a:path w="8058150" h="1219200">
                  <a:moveTo>
                    <a:pt x="0" y="1219200"/>
                  </a:moveTo>
                  <a:lnTo>
                    <a:pt x="8058150" y="1219200"/>
                  </a:lnTo>
                  <a:lnTo>
                    <a:pt x="805815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3175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05600" y="4620640"/>
              <a:ext cx="1752600" cy="1094740"/>
            </a:xfrm>
            <a:custGeom>
              <a:avLst/>
              <a:gdLst/>
              <a:ahLst/>
              <a:cxnLst/>
              <a:rect l="l" t="t" r="r" b="b"/>
              <a:pathLst>
                <a:path w="1752600" h="1094739">
                  <a:moveTo>
                    <a:pt x="1624838" y="327532"/>
                  </a:moveTo>
                  <a:lnTo>
                    <a:pt x="127761" y="327532"/>
                  </a:lnTo>
                  <a:lnTo>
                    <a:pt x="78063" y="337585"/>
                  </a:lnTo>
                  <a:lnTo>
                    <a:pt x="37449" y="364997"/>
                  </a:lnTo>
                  <a:lnTo>
                    <a:pt x="10050" y="405649"/>
                  </a:lnTo>
                  <a:lnTo>
                    <a:pt x="0" y="455421"/>
                  </a:lnTo>
                  <a:lnTo>
                    <a:pt x="0" y="966596"/>
                  </a:lnTo>
                  <a:lnTo>
                    <a:pt x="10050" y="1016322"/>
                  </a:lnTo>
                  <a:lnTo>
                    <a:pt x="37449" y="1056933"/>
                  </a:lnTo>
                  <a:lnTo>
                    <a:pt x="78063" y="1084317"/>
                  </a:lnTo>
                  <a:lnTo>
                    <a:pt x="127761" y="1094358"/>
                  </a:lnTo>
                  <a:lnTo>
                    <a:pt x="1624838" y="1094358"/>
                  </a:lnTo>
                  <a:lnTo>
                    <a:pt x="1674536" y="1084317"/>
                  </a:lnTo>
                  <a:lnTo>
                    <a:pt x="1715150" y="1056933"/>
                  </a:lnTo>
                  <a:lnTo>
                    <a:pt x="1742549" y="1016322"/>
                  </a:lnTo>
                  <a:lnTo>
                    <a:pt x="1752600" y="966596"/>
                  </a:lnTo>
                  <a:lnTo>
                    <a:pt x="1752600" y="455421"/>
                  </a:lnTo>
                  <a:lnTo>
                    <a:pt x="1742549" y="405649"/>
                  </a:lnTo>
                  <a:lnTo>
                    <a:pt x="1715150" y="364997"/>
                  </a:lnTo>
                  <a:lnTo>
                    <a:pt x="1674536" y="337585"/>
                  </a:lnTo>
                  <a:lnTo>
                    <a:pt x="1624838" y="327532"/>
                  </a:lnTo>
                  <a:close/>
                </a:path>
                <a:path w="1752600" h="1094739">
                  <a:moveTo>
                    <a:pt x="16382" y="0"/>
                  </a:moveTo>
                  <a:lnTo>
                    <a:pt x="292100" y="327532"/>
                  </a:lnTo>
                  <a:lnTo>
                    <a:pt x="730250" y="327532"/>
                  </a:lnTo>
                  <a:lnTo>
                    <a:pt x="163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05600" y="4620640"/>
              <a:ext cx="1752600" cy="1094740"/>
            </a:xfrm>
            <a:custGeom>
              <a:avLst/>
              <a:gdLst/>
              <a:ahLst/>
              <a:cxnLst/>
              <a:rect l="l" t="t" r="r" b="b"/>
              <a:pathLst>
                <a:path w="1752600" h="1094739">
                  <a:moveTo>
                    <a:pt x="0" y="455421"/>
                  </a:moveTo>
                  <a:lnTo>
                    <a:pt x="10050" y="405649"/>
                  </a:lnTo>
                  <a:lnTo>
                    <a:pt x="37449" y="364997"/>
                  </a:lnTo>
                  <a:lnTo>
                    <a:pt x="78063" y="337585"/>
                  </a:lnTo>
                  <a:lnTo>
                    <a:pt x="127761" y="327532"/>
                  </a:lnTo>
                  <a:lnTo>
                    <a:pt x="292100" y="327532"/>
                  </a:lnTo>
                  <a:lnTo>
                    <a:pt x="16382" y="0"/>
                  </a:lnTo>
                  <a:lnTo>
                    <a:pt x="730250" y="327532"/>
                  </a:lnTo>
                  <a:lnTo>
                    <a:pt x="1624838" y="327532"/>
                  </a:lnTo>
                  <a:lnTo>
                    <a:pt x="1674536" y="337585"/>
                  </a:lnTo>
                  <a:lnTo>
                    <a:pt x="1715150" y="364997"/>
                  </a:lnTo>
                  <a:lnTo>
                    <a:pt x="1742549" y="405649"/>
                  </a:lnTo>
                  <a:lnTo>
                    <a:pt x="1752600" y="455421"/>
                  </a:lnTo>
                  <a:lnTo>
                    <a:pt x="1752600" y="647064"/>
                  </a:lnTo>
                  <a:lnTo>
                    <a:pt x="1752600" y="966596"/>
                  </a:lnTo>
                  <a:lnTo>
                    <a:pt x="1742549" y="1016322"/>
                  </a:lnTo>
                  <a:lnTo>
                    <a:pt x="1715150" y="1056933"/>
                  </a:lnTo>
                  <a:lnTo>
                    <a:pt x="1674536" y="1084317"/>
                  </a:lnTo>
                  <a:lnTo>
                    <a:pt x="1624838" y="1094358"/>
                  </a:lnTo>
                  <a:lnTo>
                    <a:pt x="730250" y="1094358"/>
                  </a:lnTo>
                  <a:lnTo>
                    <a:pt x="292100" y="1094358"/>
                  </a:lnTo>
                  <a:lnTo>
                    <a:pt x="127761" y="1094358"/>
                  </a:lnTo>
                  <a:lnTo>
                    <a:pt x="78063" y="1084317"/>
                  </a:lnTo>
                  <a:lnTo>
                    <a:pt x="37449" y="1056933"/>
                  </a:lnTo>
                  <a:lnTo>
                    <a:pt x="10050" y="1016322"/>
                  </a:lnTo>
                  <a:lnTo>
                    <a:pt x="0" y="966596"/>
                  </a:lnTo>
                  <a:lnTo>
                    <a:pt x="0" y="647064"/>
                  </a:lnTo>
                  <a:lnTo>
                    <a:pt x="0" y="455421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40422" y="5030470"/>
            <a:ext cx="12852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Chia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thành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0" dirty="0"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nút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riêng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biệt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00421" y="2881376"/>
            <a:ext cx="510540" cy="504190"/>
            <a:chOff x="4900421" y="2881376"/>
            <a:chExt cx="510540" cy="504190"/>
          </a:xfrm>
        </p:grpSpPr>
        <p:sp>
          <p:nvSpPr>
            <p:cNvPr id="16" name="object 16"/>
            <p:cNvSpPr/>
            <p:nvPr/>
          </p:nvSpPr>
          <p:spPr>
            <a:xfrm>
              <a:off x="4913121" y="2894076"/>
              <a:ext cx="485140" cy="478790"/>
            </a:xfrm>
            <a:custGeom>
              <a:avLst/>
              <a:gdLst/>
              <a:ahLst/>
              <a:cxnLst/>
              <a:rect l="l" t="t" r="r" b="b"/>
              <a:pathLst>
                <a:path w="485139" h="478789">
                  <a:moveTo>
                    <a:pt x="242315" y="0"/>
                  </a:moveTo>
                  <a:lnTo>
                    <a:pt x="0" y="239268"/>
                  </a:lnTo>
                  <a:lnTo>
                    <a:pt x="121285" y="239268"/>
                  </a:lnTo>
                  <a:lnTo>
                    <a:pt x="121285" y="478536"/>
                  </a:lnTo>
                  <a:lnTo>
                    <a:pt x="363474" y="478536"/>
                  </a:lnTo>
                  <a:lnTo>
                    <a:pt x="363474" y="239268"/>
                  </a:lnTo>
                  <a:lnTo>
                    <a:pt x="484631" y="239268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13121" y="2894076"/>
              <a:ext cx="485140" cy="478790"/>
            </a:xfrm>
            <a:custGeom>
              <a:avLst/>
              <a:gdLst/>
              <a:ahLst/>
              <a:cxnLst/>
              <a:rect l="l" t="t" r="r" b="b"/>
              <a:pathLst>
                <a:path w="485139" h="478789">
                  <a:moveTo>
                    <a:pt x="121285" y="478536"/>
                  </a:moveTo>
                  <a:lnTo>
                    <a:pt x="121285" y="239268"/>
                  </a:lnTo>
                  <a:lnTo>
                    <a:pt x="0" y="239268"/>
                  </a:lnTo>
                  <a:lnTo>
                    <a:pt x="242315" y="0"/>
                  </a:lnTo>
                  <a:lnTo>
                    <a:pt x="484631" y="239268"/>
                  </a:lnTo>
                  <a:lnTo>
                    <a:pt x="363474" y="239268"/>
                  </a:lnTo>
                  <a:lnTo>
                    <a:pt x="363474" y="478536"/>
                  </a:lnTo>
                  <a:lnTo>
                    <a:pt x="121285" y="478536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6855" y="190500"/>
              <a:ext cx="69646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6603" y="280415"/>
              <a:ext cx="1362455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2547" y="280415"/>
              <a:ext cx="1367027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62020">
              <a:lnSpc>
                <a:spcPct val="100000"/>
              </a:lnSpc>
              <a:spcBef>
                <a:spcPts val="95"/>
              </a:spcBef>
            </a:pPr>
            <a:r>
              <a:rPr cap="small" spc="-25" dirty="0"/>
              <a:t>Button</a:t>
            </a:r>
            <a:r>
              <a:rPr cap="small" spc="-80" dirty="0"/>
              <a:t> </a:t>
            </a:r>
            <a:r>
              <a:rPr cap="small" spc="-180" dirty="0"/>
              <a:t>group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3697" y="2080806"/>
            <a:ext cx="2691411" cy="5229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544" y="3680993"/>
            <a:ext cx="4260238" cy="5229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3699" y="2843936"/>
            <a:ext cx="2599193" cy="52290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204203" y="1390448"/>
            <a:ext cx="2525395" cy="4951095"/>
            <a:chOff x="6204203" y="1390448"/>
            <a:chExt cx="2525395" cy="4951095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75539" y="1390448"/>
              <a:ext cx="1584121" cy="40757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8269" y="5708764"/>
              <a:ext cx="984630" cy="2835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04203" y="5484876"/>
              <a:ext cx="1527048" cy="8564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92948" y="5708764"/>
              <a:ext cx="883030" cy="3514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31963" y="5484876"/>
              <a:ext cx="1397507" cy="85648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155191" y="4572000"/>
            <a:ext cx="2635250" cy="856615"/>
            <a:chOff x="1155191" y="4572000"/>
            <a:chExt cx="2635250" cy="856615"/>
          </a:xfrm>
        </p:grpSpPr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9257" y="4796027"/>
              <a:ext cx="984630" cy="2834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55191" y="4572000"/>
              <a:ext cx="1527048" cy="8564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54097" y="4879593"/>
              <a:ext cx="169290" cy="19634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82952" y="4572000"/>
              <a:ext cx="708660" cy="85648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52344" y="4879593"/>
              <a:ext cx="784352" cy="2678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00883" y="4572000"/>
              <a:ext cx="1289304" cy="85648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4335" y="190500"/>
              <a:ext cx="74980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7423" y="280415"/>
              <a:ext cx="109118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2096" y="280415"/>
              <a:ext cx="154533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9395" y="280415"/>
              <a:ext cx="1440179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9500">
              <a:lnSpc>
                <a:spcPct val="100000"/>
              </a:lnSpc>
              <a:spcBef>
                <a:spcPts val="95"/>
              </a:spcBef>
            </a:pPr>
            <a:r>
              <a:rPr cap="small" spc="120" dirty="0"/>
              <a:t>Nhóm</a:t>
            </a:r>
            <a:r>
              <a:rPr cap="small" spc="10" dirty="0"/>
              <a:t> </a:t>
            </a:r>
            <a:r>
              <a:rPr cap="small" spc="-10" dirty="0"/>
              <a:t>button</a:t>
            </a:r>
            <a:r>
              <a:rPr cap="small" spc="10" dirty="0"/>
              <a:t> </a:t>
            </a:r>
            <a:r>
              <a:rPr cap="small" spc="-90" dirty="0"/>
              <a:t>ngang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238500" y="1114425"/>
            <a:ext cx="2209800" cy="1548765"/>
            <a:chOff x="3238500" y="1114425"/>
            <a:chExt cx="2209800" cy="154876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8500" y="1114425"/>
              <a:ext cx="2209800" cy="10572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29683" y="2171700"/>
              <a:ext cx="485140" cy="478790"/>
            </a:xfrm>
            <a:custGeom>
              <a:avLst/>
              <a:gdLst/>
              <a:ahLst/>
              <a:cxnLst/>
              <a:rect l="l" t="t" r="r" b="b"/>
              <a:pathLst>
                <a:path w="485139" h="478789">
                  <a:moveTo>
                    <a:pt x="121157" y="478536"/>
                  </a:moveTo>
                  <a:lnTo>
                    <a:pt x="121157" y="239267"/>
                  </a:lnTo>
                  <a:lnTo>
                    <a:pt x="0" y="239267"/>
                  </a:lnTo>
                  <a:lnTo>
                    <a:pt x="242315" y="0"/>
                  </a:lnTo>
                  <a:lnTo>
                    <a:pt x="484631" y="239267"/>
                  </a:lnTo>
                  <a:lnTo>
                    <a:pt x="363474" y="239267"/>
                  </a:lnTo>
                  <a:lnTo>
                    <a:pt x="363474" y="478536"/>
                  </a:lnTo>
                  <a:lnTo>
                    <a:pt x="121157" y="478536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6712" y="2886075"/>
            <a:ext cx="841057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9408" y="190500"/>
              <a:ext cx="74980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92496" y="280415"/>
              <a:ext cx="109118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7167" y="280415"/>
              <a:ext cx="154533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4468" y="280415"/>
              <a:ext cx="1245107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4445">
              <a:lnSpc>
                <a:spcPct val="100000"/>
              </a:lnSpc>
              <a:spcBef>
                <a:spcPts val="95"/>
              </a:spcBef>
            </a:pPr>
            <a:r>
              <a:rPr cap="small" spc="120" dirty="0"/>
              <a:t>Nhóm</a:t>
            </a:r>
            <a:r>
              <a:rPr cap="small" spc="10" dirty="0"/>
              <a:t> </a:t>
            </a:r>
            <a:r>
              <a:rPr cap="small" spc="-10" dirty="0"/>
              <a:t>button</a:t>
            </a:r>
            <a:r>
              <a:rPr cap="small" spc="10" dirty="0"/>
              <a:t> </a:t>
            </a:r>
            <a:r>
              <a:rPr cap="small" spc="-114" dirty="0"/>
              <a:t>đứng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752850" y="963167"/>
            <a:ext cx="1638300" cy="2174240"/>
            <a:chOff x="3752850" y="963167"/>
            <a:chExt cx="1638300" cy="2174240"/>
          </a:xfrm>
        </p:grpSpPr>
        <p:sp>
          <p:nvSpPr>
            <p:cNvPr id="9" name="object 9"/>
            <p:cNvSpPr/>
            <p:nvPr/>
          </p:nvSpPr>
          <p:spPr>
            <a:xfrm>
              <a:off x="4329683" y="2645663"/>
              <a:ext cx="485140" cy="478790"/>
            </a:xfrm>
            <a:custGeom>
              <a:avLst/>
              <a:gdLst/>
              <a:ahLst/>
              <a:cxnLst/>
              <a:rect l="l" t="t" r="r" b="b"/>
              <a:pathLst>
                <a:path w="485139" h="478789">
                  <a:moveTo>
                    <a:pt x="121157" y="478536"/>
                  </a:moveTo>
                  <a:lnTo>
                    <a:pt x="121157" y="239268"/>
                  </a:lnTo>
                  <a:lnTo>
                    <a:pt x="0" y="239268"/>
                  </a:lnTo>
                  <a:lnTo>
                    <a:pt x="242315" y="0"/>
                  </a:lnTo>
                  <a:lnTo>
                    <a:pt x="484631" y="239268"/>
                  </a:lnTo>
                  <a:lnTo>
                    <a:pt x="363474" y="239268"/>
                  </a:lnTo>
                  <a:lnTo>
                    <a:pt x="363474" y="478536"/>
                  </a:lnTo>
                  <a:lnTo>
                    <a:pt x="121157" y="478536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52850" y="963167"/>
              <a:ext cx="1638300" cy="17145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6237" y="3209923"/>
            <a:ext cx="8410575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8547" y="190500"/>
              <a:ext cx="678179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0008" y="280415"/>
              <a:ext cx="1245108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8604" y="280415"/>
              <a:ext cx="1200911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1480" y="280415"/>
              <a:ext cx="768096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3585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Thanh</a:t>
            </a:r>
            <a:r>
              <a:rPr cap="small" spc="105" dirty="0"/>
              <a:t> </a:t>
            </a:r>
            <a:r>
              <a:rPr cap="small" spc="-35" dirty="0"/>
              <a:t>công</a:t>
            </a:r>
            <a:r>
              <a:rPr cap="small" spc="95" dirty="0"/>
              <a:t> </a:t>
            </a:r>
            <a:r>
              <a:rPr cap="small" spc="-290" dirty="0"/>
              <a:t>cụ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36814" y="1136602"/>
            <a:ext cx="3002024" cy="5934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7845" y="3535830"/>
            <a:ext cx="7708678" cy="277718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329684" y="2057400"/>
            <a:ext cx="485140" cy="1219200"/>
          </a:xfrm>
          <a:custGeom>
            <a:avLst/>
            <a:gdLst/>
            <a:ahLst/>
            <a:cxnLst/>
            <a:rect l="l" t="t" r="r" b="b"/>
            <a:pathLst>
              <a:path w="485139" h="1219200">
                <a:moveTo>
                  <a:pt x="121157" y="1219200"/>
                </a:moveTo>
                <a:lnTo>
                  <a:pt x="121157" y="242315"/>
                </a:lnTo>
                <a:lnTo>
                  <a:pt x="0" y="242315"/>
                </a:lnTo>
                <a:lnTo>
                  <a:pt x="242315" y="0"/>
                </a:lnTo>
                <a:lnTo>
                  <a:pt x="484631" y="242315"/>
                </a:lnTo>
                <a:lnTo>
                  <a:pt x="363474" y="242315"/>
                </a:lnTo>
                <a:lnTo>
                  <a:pt x="363474" y="1219200"/>
                </a:lnTo>
                <a:lnTo>
                  <a:pt x="121157" y="12192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220" y="3611117"/>
            <a:ext cx="104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2994" y="5087873"/>
            <a:ext cx="37744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Tạo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form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nhập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thông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tin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khách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hàng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Tạo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bảng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hiển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thị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danh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sách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khác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hàng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572" y="1501139"/>
            <a:ext cx="1916774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34200" y="190500"/>
            <a:ext cx="1865630" cy="789940"/>
            <a:chOff x="6934200" y="190500"/>
            <a:chExt cx="186563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190500"/>
              <a:ext cx="809244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6724" y="280415"/>
              <a:ext cx="76809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9832" y="280415"/>
              <a:ext cx="999744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0911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Mục</a:t>
            </a:r>
            <a:r>
              <a:rPr cap="small" spc="245" dirty="0"/>
              <a:t> </a:t>
            </a:r>
            <a:r>
              <a:rPr cap="small" spc="-145" dirty="0"/>
              <a:t>tiêu</a:t>
            </a: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012B2993-8010-5060-5B09-AFA2678DC640}"/>
              </a:ext>
            </a:extLst>
          </p:cNvPr>
          <p:cNvSpPr txBox="1"/>
          <p:nvPr/>
        </p:nvSpPr>
        <p:spPr>
          <a:xfrm>
            <a:off x="535940" y="1004973"/>
            <a:ext cx="3266440" cy="42697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Thiết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bảng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35" dirty="0">
                <a:latin typeface="Arial"/>
                <a:cs typeface="Arial"/>
              </a:rPr>
              <a:t>Xây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dựng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65" dirty="0">
                <a:latin typeface="Arial"/>
                <a:cs typeface="Arial"/>
              </a:rPr>
              <a:t>form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với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"/>
              <a:tabLst>
                <a:tab pos="755650" algn="l"/>
              </a:tabLst>
            </a:pPr>
            <a:r>
              <a:rPr sz="2400" spc="-60" dirty="0">
                <a:latin typeface="Arial"/>
                <a:cs typeface="Arial"/>
              </a:rPr>
              <a:t>Tạo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button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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Button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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Dropdown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menu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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Button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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Button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add-</a:t>
            </a:r>
            <a:r>
              <a:rPr sz="2400" spc="-25" dirty="0">
                <a:latin typeface="Arial"/>
                <a:cs typeface="Arial"/>
              </a:rPr>
              <a:t>on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tabs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Modal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Popup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5907" y="190500"/>
              <a:ext cx="65379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2983" y="280415"/>
              <a:ext cx="926592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20945">
              <a:lnSpc>
                <a:spcPct val="100000"/>
              </a:lnSpc>
              <a:spcBef>
                <a:spcPts val="95"/>
              </a:spcBef>
            </a:pPr>
            <a:r>
              <a:rPr cap="small" spc="-220" dirty="0"/>
              <a:t>Tabs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824098" y="981075"/>
            <a:ext cx="3495675" cy="2028189"/>
            <a:chOff x="2824098" y="981075"/>
            <a:chExt cx="3495675" cy="202818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4098" y="981075"/>
              <a:ext cx="3495675" cy="1685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29683" y="2691383"/>
              <a:ext cx="485140" cy="304800"/>
            </a:xfrm>
            <a:custGeom>
              <a:avLst/>
              <a:gdLst/>
              <a:ahLst/>
              <a:cxnLst/>
              <a:rect l="l" t="t" r="r" b="b"/>
              <a:pathLst>
                <a:path w="485139" h="304800">
                  <a:moveTo>
                    <a:pt x="121157" y="304800"/>
                  </a:moveTo>
                  <a:lnTo>
                    <a:pt x="121157" y="152400"/>
                  </a:lnTo>
                  <a:lnTo>
                    <a:pt x="0" y="152400"/>
                  </a:lnTo>
                  <a:lnTo>
                    <a:pt x="242315" y="0"/>
                  </a:lnTo>
                  <a:lnTo>
                    <a:pt x="484631" y="152400"/>
                  </a:lnTo>
                  <a:lnTo>
                    <a:pt x="363474" y="152400"/>
                  </a:lnTo>
                  <a:lnTo>
                    <a:pt x="363474" y="304800"/>
                  </a:lnTo>
                  <a:lnTo>
                    <a:pt x="121157" y="3048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70012" y="3068002"/>
            <a:ext cx="6403975" cy="3676015"/>
            <a:chOff x="1370012" y="3068002"/>
            <a:chExt cx="6403975" cy="367601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1555" y="3137845"/>
              <a:ext cx="6320889" cy="355597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371600" y="3069589"/>
              <a:ext cx="6400800" cy="3672840"/>
            </a:xfrm>
            <a:custGeom>
              <a:avLst/>
              <a:gdLst/>
              <a:ahLst/>
              <a:cxnLst/>
              <a:rect l="l" t="t" r="r" b="b"/>
              <a:pathLst>
                <a:path w="6400800" h="3672840">
                  <a:moveTo>
                    <a:pt x="0" y="1818005"/>
                  </a:moveTo>
                  <a:lnTo>
                    <a:pt x="6400800" y="1818005"/>
                  </a:lnTo>
                  <a:lnTo>
                    <a:pt x="6400800" y="0"/>
                  </a:lnTo>
                  <a:lnTo>
                    <a:pt x="0" y="0"/>
                  </a:lnTo>
                  <a:lnTo>
                    <a:pt x="0" y="1818005"/>
                  </a:lnTo>
                  <a:close/>
                </a:path>
                <a:path w="6400800" h="3672840">
                  <a:moveTo>
                    <a:pt x="0" y="3672584"/>
                  </a:moveTo>
                  <a:lnTo>
                    <a:pt x="6400800" y="3672584"/>
                  </a:lnTo>
                  <a:lnTo>
                    <a:pt x="6400800" y="1854579"/>
                  </a:lnTo>
                  <a:lnTo>
                    <a:pt x="0" y="1854579"/>
                  </a:lnTo>
                  <a:lnTo>
                    <a:pt x="0" y="3672584"/>
                  </a:lnTo>
                  <a:close/>
                </a:path>
              </a:pathLst>
            </a:custGeom>
            <a:ln w="3175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04438" y="3884802"/>
              <a:ext cx="2896870" cy="2023110"/>
            </a:xfrm>
            <a:custGeom>
              <a:avLst/>
              <a:gdLst/>
              <a:ahLst/>
              <a:cxnLst/>
              <a:rect l="l" t="t" r="r" b="b"/>
              <a:pathLst>
                <a:path w="2896870" h="2023110">
                  <a:moveTo>
                    <a:pt x="4318" y="1397"/>
                  </a:moveTo>
                  <a:lnTo>
                    <a:pt x="1524" y="0"/>
                  </a:lnTo>
                  <a:lnTo>
                    <a:pt x="0" y="2794"/>
                  </a:lnTo>
                  <a:lnTo>
                    <a:pt x="2921" y="4191"/>
                  </a:lnTo>
                  <a:lnTo>
                    <a:pt x="4318" y="1397"/>
                  </a:lnTo>
                  <a:close/>
                </a:path>
                <a:path w="2896870" h="2023110">
                  <a:moveTo>
                    <a:pt x="10033" y="4191"/>
                  </a:moveTo>
                  <a:lnTo>
                    <a:pt x="7112" y="2794"/>
                  </a:lnTo>
                  <a:lnTo>
                    <a:pt x="5715" y="5715"/>
                  </a:lnTo>
                  <a:lnTo>
                    <a:pt x="8509" y="7112"/>
                  </a:lnTo>
                  <a:lnTo>
                    <a:pt x="10033" y="4191"/>
                  </a:lnTo>
                  <a:close/>
                </a:path>
                <a:path w="2896870" h="2023110">
                  <a:moveTo>
                    <a:pt x="15621" y="7112"/>
                  </a:moveTo>
                  <a:lnTo>
                    <a:pt x="12827" y="5715"/>
                  </a:lnTo>
                  <a:lnTo>
                    <a:pt x="11430" y="8509"/>
                  </a:lnTo>
                  <a:lnTo>
                    <a:pt x="14224" y="9906"/>
                  </a:lnTo>
                  <a:lnTo>
                    <a:pt x="15621" y="7112"/>
                  </a:lnTo>
                  <a:close/>
                </a:path>
                <a:path w="2896870" h="2023110">
                  <a:moveTo>
                    <a:pt x="21336" y="9906"/>
                  </a:moveTo>
                  <a:lnTo>
                    <a:pt x="18542" y="8509"/>
                  </a:lnTo>
                  <a:lnTo>
                    <a:pt x="17145" y="11303"/>
                  </a:lnTo>
                  <a:lnTo>
                    <a:pt x="19939" y="12700"/>
                  </a:lnTo>
                  <a:lnTo>
                    <a:pt x="21336" y="9906"/>
                  </a:lnTo>
                  <a:close/>
                </a:path>
                <a:path w="2896870" h="2023110">
                  <a:moveTo>
                    <a:pt x="27051" y="12700"/>
                  </a:moveTo>
                  <a:lnTo>
                    <a:pt x="24130" y="11303"/>
                  </a:lnTo>
                  <a:lnTo>
                    <a:pt x="22733" y="14224"/>
                  </a:lnTo>
                  <a:lnTo>
                    <a:pt x="25654" y="15621"/>
                  </a:lnTo>
                  <a:lnTo>
                    <a:pt x="27051" y="12700"/>
                  </a:lnTo>
                  <a:close/>
                </a:path>
                <a:path w="2896870" h="2023110">
                  <a:moveTo>
                    <a:pt x="32766" y="15621"/>
                  </a:moveTo>
                  <a:lnTo>
                    <a:pt x="29845" y="14224"/>
                  </a:lnTo>
                  <a:lnTo>
                    <a:pt x="28448" y="17018"/>
                  </a:lnTo>
                  <a:lnTo>
                    <a:pt x="31242" y="18415"/>
                  </a:lnTo>
                  <a:lnTo>
                    <a:pt x="32766" y="15621"/>
                  </a:lnTo>
                  <a:close/>
                </a:path>
                <a:path w="2896870" h="2023110">
                  <a:moveTo>
                    <a:pt x="38354" y="18415"/>
                  </a:moveTo>
                  <a:lnTo>
                    <a:pt x="35560" y="17018"/>
                  </a:lnTo>
                  <a:lnTo>
                    <a:pt x="34163" y="19812"/>
                  </a:lnTo>
                  <a:lnTo>
                    <a:pt x="36957" y="21336"/>
                  </a:lnTo>
                  <a:lnTo>
                    <a:pt x="38354" y="18415"/>
                  </a:lnTo>
                  <a:close/>
                </a:path>
                <a:path w="2896870" h="2023110">
                  <a:moveTo>
                    <a:pt x="44069" y="21336"/>
                  </a:moveTo>
                  <a:lnTo>
                    <a:pt x="41275" y="19812"/>
                  </a:lnTo>
                  <a:lnTo>
                    <a:pt x="39751" y="22733"/>
                  </a:lnTo>
                  <a:lnTo>
                    <a:pt x="42672" y="24130"/>
                  </a:lnTo>
                  <a:lnTo>
                    <a:pt x="44069" y="21336"/>
                  </a:lnTo>
                  <a:close/>
                </a:path>
                <a:path w="2896870" h="2023110">
                  <a:moveTo>
                    <a:pt x="49784" y="24130"/>
                  </a:moveTo>
                  <a:lnTo>
                    <a:pt x="46863" y="22733"/>
                  </a:lnTo>
                  <a:lnTo>
                    <a:pt x="45466" y="25527"/>
                  </a:lnTo>
                  <a:lnTo>
                    <a:pt x="48387" y="26924"/>
                  </a:lnTo>
                  <a:lnTo>
                    <a:pt x="49784" y="24130"/>
                  </a:lnTo>
                  <a:close/>
                </a:path>
                <a:path w="2896870" h="2023110">
                  <a:moveTo>
                    <a:pt x="55372" y="26924"/>
                  </a:moveTo>
                  <a:lnTo>
                    <a:pt x="52578" y="25527"/>
                  </a:lnTo>
                  <a:lnTo>
                    <a:pt x="51181" y="28321"/>
                  </a:lnTo>
                  <a:lnTo>
                    <a:pt x="53975" y="29845"/>
                  </a:lnTo>
                  <a:lnTo>
                    <a:pt x="55372" y="26924"/>
                  </a:lnTo>
                  <a:close/>
                </a:path>
                <a:path w="2896870" h="2023110">
                  <a:moveTo>
                    <a:pt x="61087" y="29845"/>
                  </a:moveTo>
                  <a:lnTo>
                    <a:pt x="58293" y="28321"/>
                  </a:lnTo>
                  <a:lnTo>
                    <a:pt x="56896" y="31242"/>
                  </a:lnTo>
                  <a:lnTo>
                    <a:pt x="59690" y="32639"/>
                  </a:lnTo>
                  <a:lnTo>
                    <a:pt x="61087" y="29845"/>
                  </a:lnTo>
                  <a:close/>
                </a:path>
                <a:path w="2896870" h="2023110">
                  <a:moveTo>
                    <a:pt x="66802" y="32639"/>
                  </a:moveTo>
                  <a:lnTo>
                    <a:pt x="64008" y="31242"/>
                  </a:lnTo>
                  <a:lnTo>
                    <a:pt x="62484" y="34036"/>
                  </a:lnTo>
                  <a:lnTo>
                    <a:pt x="65405" y="35433"/>
                  </a:lnTo>
                  <a:lnTo>
                    <a:pt x="66802" y="32639"/>
                  </a:lnTo>
                  <a:close/>
                </a:path>
                <a:path w="2896870" h="2023110">
                  <a:moveTo>
                    <a:pt x="72517" y="35433"/>
                  </a:moveTo>
                  <a:lnTo>
                    <a:pt x="69596" y="34036"/>
                  </a:lnTo>
                  <a:lnTo>
                    <a:pt x="68199" y="36830"/>
                  </a:lnTo>
                  <a:lnTo>
                    <a:pt x="70993" y="38354"/>
                  </a:lnTo>
                  <a:lnTo>
                    <a:pt x="72517" y="35433"/>
                  </a:lnTo>
                  <a:close/>
                </a:path>
                <a:path w="2896870" h="2023110">
                  <a:moveTo>
                    <a:pt x="78105" y="38354"/>
                  </a:moveTo>
                  <a:lnTo>
                    <a:pt x="75311" y="36830"/>
                  </a:lnTo>
                  <a:lnTo>
                    <a:pt x="73914" y="39751"/>
                  </a:lnTo>
                  <a:lnTo>
                    <a:pt x="76708" y="41148"/>
                  </a:lnTo>
                  <a:lnTo>
                    <a:pt x="78105" y="38354"/>
                  </a:lnTo>
                  <a:close/>
                </a:path>
                <a:path w="2896870" h="2023110">
                  <a:moveTo>
                    <a:pt x="83820" y="41148"/>
                  </a:moveTo>
                  <a:lnTo>
                    <a:pt x="81026" y="39751"/>
                  </a:lnTo>
                  <a:lnTo>
                    <a:pt x="79502" y="42545"/>
                  </a:lnTo>
                  <a:lnTo>
                    <a:pt x="82423" y="43942"/>
                  </a:lnTo>
                  <a:lnTo>
                    <a:pt x="83820" y="41148"/>
                  </a:lnTo>
                  <a:close/>
                </a:path>
                <a:path w="2896870" h="2023110">
                  <a:moveTo>
                    <a:pt x="89535" y="43942"/>
                  </a:moveTo>
                  <a:lnTo>
                    <a:pt x="86614" y="42545"/>
                  </a:lnTo>
                  <a:lnTo>
                    <a:pt x="85217" y="45466"/>
                  </a:lnTo>
                  <a:lnTo>
                    <a:pt x="88138" y="46863"/>
                  </a:lnTo>
                  <a:lnTo>
                    <a:pt x="89535" y="43942"/>
                  </a:lnTo>
                  <a:close/>
                </a:path>
                <a:path w="2896870" h="2023110">
                  <a:moveTo>
                    <a:pt x="95123" y="46863"/>
                  </a:moveTo>
                  <a:lnTo>
                    <a:pt x="92329" y="45466"/>
                  </a:lnTo>
                  <a:lnTo>
                    <a:pt x="90932" y="48260"/>
                  </a:lnTo>
                  <a:lnTo>
                    <a:pt x="93726" y="49657"/>
                  </a:lnTo>
                  <a:lnTo>
                    <a:pt x="95123" y="46863"/>
                  </a:lnTo>
                  <a:close/>
                </a:path>
                <a:path w="2896870" h="2023110">
                  <a:moveTo>
                    <a:pt x="100838" y="49657"/>
                  </a:moveTo>
                  <a:lnTo>
                    <a:pt x="98044" y="48260"/>
                  </a:lnTo>
                  <a:lnTo>
                    <a:pt x="96647" y="51054"/>
                  </a:lnTo>
                  <a:lnTo>
                    <a:pt x="99441" y="52451"/>
                  </a:lnTo>
                  <a:lnTo>
                    <a:pt x="100838" y="49657"/>
                  </a:lnTo>
                  <a:close/>
                </a:path>
                <a:path w="2896870" h="2023110">
                  <a:moveTo>
                    <a:pt x="106553" y="52451"/>
                  </a:moveTo>
                  <a:lnTo>
                    <a:pt x="103759" y="51054"/>
                  </a:lnTo>
                  <a:lnTo>
                    <a:pt x="102235" y="53975"/>
                  </a:lnTo>
                  <a:lnTo>
                    <a:pt x="105156" y="55372"/>
                  </a:lnTo>
                  <a:lnTo>
                    <a:pt x="106553" y="52451"/>
                  </a:lnTo>
                  <a:close/>
                </a:path>
                <a:path w="2896870" h="2023110">
                  <a:moveTo>
                    <a:pt x="112268" y="55372"/>
                  </a:moveTo>
                  <a:lnTo>
                    <a:pt x="109347" y="53975"/>
                  </a:lnTo>
                  <a:lnTo>
                    <a:pt x="107950" y="56769"/>
                  </a:lnTo>
                  <a:lnTo>
                    <a:pt x="110744" y="58166"/>
                  </a:lnTo>
                  <a:lnTo>
                    <a:pt x="112268" y="55372"/>
                  </a:lnTo>
                  <a:close/>
                </a:path>
                <a:path w="2896870" h="2023110">
                  <a:moveTo>
                    <a:pt x="117856" y="58166"/>
                  </a:moveTo>
                  <a:lnTo>
                    <a:pt x="115062" y="56769"/>
                  </a:lnTo>
                  <a:lnTo>
                    <a:pt x="113665" y="59563"/>
                  </a:lnTo>
                  <a:lnTo>
                    <a:pt x="116459" y="61087"/>
                  </a:lnTo>
                  <a:lnTo>
                    <a:pt x="117856" y="58166"/>
                  </a:lnTo>
                  <a:close/>
                </a:path>
                <a:path w="2896870" h="2023110">
                  <a:moveTo>
                    <a:pt x="123571" y="61087"/>
                  </a:moveTo>
                  <a:lnTo>
                    <a:pt x="120777" y="59563"/>
                  </a:lnTo>
                  <a:lnTo>
                    <a:pt x="119380" y="62484"/>
                  </a:lnTo>
                  <a:lnTo>
                    <a:pt x="122174" y="63881"/>
                  </a:lnTo>
                  <a:lnTo>
                    <a:pt x="123571" y="61087"/>
                  </a:lnTo>
                  <a:close/>
                </a:path>
                <a:path w="2896870" h="2023110">
                  <a:moveTo>
                    <a:pt x="129286" y="63881"/>
                  </a:moveTo>
                  <a:lnTo>
                    <a:pt x="126365" y="62484"/>
                  </a:lnTo>
                  <a:lnTo>
                    <a:pt x="124968" y="65278"/>
                  </a:lnTo>
                  <a:lnTo>
                    <a:pt x="127889" y="66675"/>
                  </a:lnTo>
                  <a:lnTo>
                    <a:pt x="129286" y="63881"/>
                  </a:lnTo>
                  <a:close/>
                </a:path>
                <a:path w="2896870" h="2023110">
                  <a:moveTo>
                    <a:pt x="135001" y="66675"/>
                  </a:moveTo>
                  <a:lnTo>
                    <a:pt x="132080" y="65278"/>
                  </a:lnTo>
                  <a:lnTo>
                    <a:pt x="130683" y="68072"/>
                  </a:lnTo>
                  <a:lnTo>
                    <a:pt x="133477" y="69596"/>
                  </a:lnTo>
                  <a:lnTo>
                    <a:pt x="135001" y="66675"/>
                  </a:lnTo>
                  <a:close/>
                </a:path>
                <a:path w="2896870" h="2023110">
                  <a:moveTo>
                    <a:pt x="140589" y="69596"/>
                  </a:moveTo>
                  <a:lnTo>
                    <a:pt x="137795" y="68072"/>
                  </a:lnTo>
                  <a:lnTo>
                    <a:pt x="136398" y="70993"/>
                  </a:lnTo>
                  <a:lnTo>
                    <a:pt x="139192" y="72390"/>
                  </a:lnTo>
                  <a:lnTo>
                    <a:pt x="140589" y="69596"/>
                  </a:lnTo>
                  <a:close/>
                </a:path>
                <a:path w="2896870" h="2023110">
                  <a:moveTo>
                    <a:pt x="146304" y="72390"/>
                  </a:moveTo>
                  <a:lnTo>
                    <a:pt x="143510" y="70993"/>
                  </a:lnTo>
                  <a:lnTo>
                    <a:pt x="141986" y="73787"/>
                  </a:lnTo>
                  <a:lnTo>
                    <a:pt x="144907" y="75184"/>
                  </a:lnTo>
                  <a:lnTo>
                    <a:pt x="146304" y="72390"/>
                  </a:lnTo>
                  <a:close/>
                </a:path>
                <a:path w="2896870" h="2023110">
                  <a:moveTo>
                    <a:pt x="152019" y="75184"/>
                  </a:moveTo>
                  <a:lnTo>
                    <a:pt x="149098" y="73787"/>
                  </a:lnTo>
                  <a:lnTo>
                    <a:pt x="147701" y="76708"/>
                  </a:lnTo>
                  <a:lnTo>
                    <a:pt x="150622" y="78105"/>
                  </a:lnTo>
                  <a:lnTo>
                    <a:pt x="152019" y="75184"/>
                  </a:lnTo>
                  <a:close/>
                </a:path>
                <a:path w="2896870" h="2023110">
                  <a:moveTo>
                    <a:pt x="157607" y="78105"/>
                  </a:moveTo>
                  <a:lnTo>
                    <a:pt x="154813" y="76708"/>
                  </a:lnTo>
                  <a:lnTo>
                    <a:pt x="153416" y="79502"/>
                  </a:lnTo>
                  <a:lnTo>
                    <a:pt x="156210" y="80899"/>
                  </a:lnTo>
                  <a:lnTo>
                    <a:pt x="157607" y="78105"/>
                  </a:lnTo>
                  <a:close/>
                </a:path>
                <a:path w="2896870" h="2023110">
                  <a:moveTo>
                    <a:pt x="163322" y="80899"/>
                  </a:moveTo>
                  <a:lnTo>
                    <a:pt x="160528" y="79502"/>
                  </a:lnTo>
                  <a:lnTo>
                    <a:pt x="159131" y="82296"/>
                  </a:lnTo>
                  <a:lnTo>
                    <a:pt x="161925" y="83693"/>
                  </a:lnTo>
                  <a:lnTo>
                    <a:pt x="163322" y="80899"/>
                  </a:lnTo>
                  <a:close/>
                </a:path>
                <a:path w="2896870" h="2023110">
                  <a:moveTo>
                    <a:pt x="169037" y="83693"/>
                  </a:moveTo>
                  <a:lnTo>
                    <a:pt x="166116" y="82296"/>
                  </a:lnTo>
                  <a:lnTo>
                    <a:pt x="164719" y="85217"/>
                  </a:lnTo>
                  <a:lnTo>
                    <a:pt x="167640" y="86614"/>
                  </a:lnTo>
                  <a:lnTo>
                    <a:pt x="169037" y="83693"/>
                  </a:lnTo>
                  <a:close/>
                </a:path>
                <a:path w="2896870" h="2023110">
                  <a:moveTo>
                    <a:pt x="174752" y="86614"/>
                  </a:moveTo>
                  <a:lnTo>
                    <a:pt x="171831" y="85217"/>
                  </a:lnTo>
                  <a:lnTo>
                    <a:pt x="170434" y="88011"/>
                  </a:lnTo>
                  <a:lnTo>
                    <a:pt x="173228" y="89408"/>
                  </a:lnTo>
                  <a:lnTo>
                    <a:pt x="174752" y="86614"/>
                  </a:lnTo>
                  <a:close/>
                </a:path>
                <a:path w="2896870" h="2023110">
                  <a:moveTo>
                    <a:pt x="180340" y="89408"/>
                  </a:moveTo>
                  <a:lnTo>
                    <a:pt x="177546" y="88011"/>
                  </a:lnTo>
                  <a:lnTo>
                    <a:pt x="176149" y="90805"/>
                  </a:lnTo>
                  <a:lnTo>
                    <a:pt x="178943" y="92329"/>
                  </a:lnTo>
                  <a:lnTo>
                    <a:pt x="180340" y="89408"/>
                  </a:lnTo>
                  <a:close/>
                </a:path>
                <a:path w="2896870" h="2023110">
                  <a:moveTo>
                    <a:pt x="186055" y="92329"/>
                  </a:moveTo>
                  <a:lnTo>
                    <a:pt x="183261" y="90805"/>
                  </a:lnTo>
                  <a:lnTo>
                    <a:pt x="181737" y="93726"/>
                  </a:lnTo>
                  <a:lnTo>
                    <a:pt x="184658" y="95123"/>
                  </a:lnTo>
                  <a:lnTo>
                    <a:pt x="186055" y="92329"/>
                  </a:lnTo>
                  <a:close/>
                </a:path>
                <a:path w="2896870" h="2023110">
                  <a:moveTo>
                    <a:pt x="191770" y="95123"/>
                  </a:moveTo>
                  <a:lnTo>
                    <a:pt x="188849" y="93726"/>
                  </a:lnTo>
                  <a:lnTo>
                    <a:pt x="187452" y="96520"/>
                  </a:lnTo>
                  <a:lnTo>
                    <a:pt x="190373" y="97917"/>
                  </a:lnTo>
                  <a:lnTo>
                    <a:pt x="191770" y="95123"/>
                  </a:lnTo>
                  <a:close/>
                </a:path>
                <a:path w="2896870" h="2023110">
                  <a:moveTo>
                    <a:pt x="197358" y="97917"/>
                  </a:moveTo>
                  <a:lnTo>
                    <a:pt x="194564" y="96520"/>
                  </a:lnTo>
                  <a:lnTo>
                    <a:pt x="193167" y="99314"/>
                  </a:lnTo>
                  <a:lnTo>
                    <a:pt x="195961" y="100838"/>
                  </a:lnTo>
                  <a:lnTo>
                    <a:pt x="197358" y="97917"/>
                  </a:lnTo>
                  <a:close/>
                </a:path>
                <a:path w="2896870" h="2023110">
                  <a:moveTo>
                    <a:pt x="203073" y="100838"/>
                  </a:moveTo>
                  <a:lnTo>
                    <a:pt x="200279" y="99314"/>
                  </a:lnTo>
                  <a:lnTo>
                    <a:pt x="198882" y="102235"/>
                  </a:lnTo>
                  <a:lnTo>
                    <a:pt x="201676" y="103632"/>
                  </a:lnTo>
                  <a:lnTo>
                    <a:pt x="203073" y="100838"/>
                  </a:lnTo>
                  <a:close/>
                </a:path>
                <a:path w="2896870" h="2023110">
                  <a:moveTo>
                    <a:pt x="208788" y="103632"/>
                  </a:moveTo>
                  <a:lnTo>
                    <a:pt x="205994" y="102235"/>
                  </a:lnTo>
                  <a:lnTo>
                    <a:pt x="204470" y="105029"/>
                  </a:lnTo>
                  <a:lnTo>
                    <a:pt x="207391" y="106426"/>
                  </a:lnTo>
                  <a:lnTo>
                    <a:pt x="208788" y="103632"/>
                  </a:lnTo>
                  <a:close/>
                </a:path>
                <a:path w="2896870" h="2023110">
                  <a:moveTo>
                    <a:pt x="214503" y="106426"/>
                  </a:moveTo>
                  <a:lnTo>
                    <a:pt x="211582" y="105029"/>
                  </a:lnTo>
                  <a:lnTo>
                    <a:pt x="210185" y="107950"/>
                  </a:lnTo>
                  <a:lnTo>
                    <a:pt x="212979" y="109347"/>
                  </a:lnTo>
                  <a:lnTo>
                    <a:pt x="214503" y="106426"/>
                  </a:lnTo>
                  <a:close/>
                </a:path>
                <a:path w="2896870" h="2023110">
                  <a:moveTo>
                    <a:pt x="220091" y="109347"/>
                  </a:moveTo>
                  <a:lnTo>
                    <a:pt x="217297" y="107950"/>
                  </a:lnTo>
                  <a:lnTo>
                    <a:pt x="215900" y="110744"/>
                  </a:lnTo>
                  <a:lnTo>
                    <a:pt x="218694" y="112141"/>
                  </a:lnTo>
                  <a:lnTo>
                    <a:pt x="220091" y="109347"/>
                  </a:lnTo>
                  <a:close/>
                </a:path>
                <a:path w="2896870" h="2023110">
                  <a:moveTo>
                    <a:pt x="225806" y="112141"/>
                  </a:moveTo>
                  <a:lnTo>
                    <a:pt x="223012" y="110744"/>
                  </a:lnTo>
                  <a:lnTo>
                    <a:pt x="221615" y="113538"/>
                  </a:lnTo>
                  <a:lnTo>
                    <a:pt x="224409" y="114935"/>
                  </a:lnTo>
                  <a:lnTo>
                    <a:pt x="225806" y="112141"/>
                  </a:lnTo>
                  <a:close/>
                </a:path>
                <a:path w="2896870" h="2023110">
                  <a:moveTo>
                    <a:pt x="231521" y="114935"/>
                  </a:moveTo>
                  <a:lnTo>
                    <a:pt x="228600" y="113538"/>
                  </a:lnTo>
                  <a:lnTo>
                    <a:pt x="227203" y="116459"/>
                  </a:lnTo>
                  <a:lnTo>
                    <a:pt x="230124" y="117856"/>
                  </a:lnTo>
                  <a:lnTo>
                    <a:pt x="231521" y="114935"/>
                  </a:lnTo>
                  <a:close/>
                </a:path>
                <a:path w="2896870" h="2023110">
                  <a:moveTo>
                    <a:pt x="232918" y="575818"/>
                  </a:moveTo>
                  <a:lnTo>
                    <a:pt x="230251" y="574040"/>
                  </a:lnTo>
                  <a:lnTo>
                    <a:pt x="228473" y="576580"/>
                  </a:lnTo>
                  <a:lnTo>
                    <a:pt x="231013" y="578485"/>
                  </a:lnTo>
                  <a:lnTo>
                    <a:pt x="232918" y="575818"/>
                  </a:lnTo>
                  <a:close/>
                </a:path>
                <a:path w="2896870" h="2023110">
                  <a:moveTo>
                    <a:pt x="237236" y="117856"/>
                  </a:moveTo>
                  <a:lnTo>
                    <a:pt x="234315" y="116459"/>
                  </a:lnTo>
                  <a:lnTo>
                    <a:pt x="232918" y="119253"/>
                  </a:lnTo>
                  <a:lnTo>
                    <a:pt x="235712" y="120650"/>
                  </a:lnTo>
                  <a:lnTo>
                    <a:pt x="237236" y="117856"/>
                  </a:lnTo>
                  <a:close/>
                </a:path>
                <a:path w="2896870" h="2023110">
                  <a:moveTo>
                    <a:pt x="237998" y="579628"/>
                  </a:moveTo>
                  <a:lnTo>
                    <a:pt x="235458" y="577723"/>
                  </a:lnTo>
                  <a:lnTo>
                    <a:pt x="233553" y="580263"/>
                  </a:lnTo>
                  <a:lnTo>
                    <a:pt x="236093" y="582168"/>
                  </a:lnTo>
                  <a:lnTo>
                    <a:pt x="237998" y="579628"/>
                  </a:lnTo>
                  <a:close/>
                </a:path>
                <a:path w="2896870" h="2023110">
                  <a:moveTo>
                    <a:pt x="242824" y="120650"/>
                  </a:moveTo>
                  <a:lnTo>
                    <a:pt x="240030" y="119253"/>
                  </a:lnTo>
                  <a:lnTo>
                    <a:pt x="238633" y="122047"/>
                  </a:lnTo>
                  <a:lnTo>
                    <a:pt x="241427" y="123444"/>
                  </a:lnTo>
                  <a:lnTo>
                    <a:pt x="242824" y="120650"/>
                  </a:lnTo>
                  <a:close/>
                </a:path>
                <a:path w="2896870" h="2023110">
                  <a:moveTo>
                    <a:pt x="243078" y="583311"/>
                  </a:moveTo>
                  <a:lnTo>
                    <a:pt x="240538" y="581533"/>
                  </a:lnTo>
                  <a:lnTo>
                    <a:pt x="238633" y="584073"/>
                  </a:lnTo>
                  <a:lnTo>
                    <a:pt x="241300" y="585978"/>
                  </a:lnTo>
                  <a:lnTo>
                    <a:pt x="243078" y="583311"/>
                  </a:lnTo>
                  <a:close/>
                </a:path>
                <a:path w="2896870" h="2023110">
                  <a:moveTo>
                    <a:pt x="248285" y="587121"/>
                  </a:moveTo>
                  <a:lnTo>
                    <a:pt x="245618" y="585216"/>
                  </a:lnTo>
                  <a:lnTo>
                    <a:pt x="243840" y="587756"/>
                  </a:lnTo>
                  <a:lnTo>
                    <a:pt x="246380" y="589661"/>
                  </a:lnTo>
                  <a:lnTo>
                    <a:pt x="248285" y="587121"/>
                  </a:lnTo>
                  <a:close/>
                </a:path>
                <a:path w="2896870" h="2023110">
                  <a:moveTo>
                    <a:pt x="248539" y="123444"/>
                  </a:moveTo>
                  <a:lnTo>
                    <a:pt x="245745" y="122047"/>
                  </a:lnTo>
                  <a:lnTo>
                    <a:pt x="244221" y="124968"/>
                  </a:lnTo>
                  <a:lnTo>
                    <a:pt x="247142" y="126365"/>
                  </a:lnTo>
                  <a:lnTo>
                    <a:pt x="248539" y="123444"/>
                  </a:lnTo>
                  <a:close/>
                </a:path>
                <a:path w="2896870" h="2023110">
                  <a:moveTo>
                    <a:pt x="253365" y="590804"/>
                  </a:moveTo>
                  <a:lnTo>
                    <a:pt x="250825" y="589026"/>
                  </a:lnTo>
                  <a:lnTo>
                    <a:pt x="248920" y="591566"/>
                  </a:lnTo>
                  <a:lnTo>
                    <a:pt x="251460" y="593471"/>
                  </a:lnTo>
                  <a:lnTo>
                    <a:pt x="253365" y="590804"/>
                  </a:lnTo>
                  <a:close/>
                </a:path>
                <a:path w="2896870" h="2023110">
                  <a:moveTo>
                    <a:pt x="254254" y="126365"/>
                  </a:moveTo>
                  <a:lnTo>
                    <a:pt x="251333" y="124968"/>
                  </a:lnTo>
                  <a:lnTo>
                    <a:pt x="249936" y="127762"/>
                  </a:lnTo>
                  <a:lnTo>
                    <a:pt x="252730" y="129159"/>
                  </a:lnTo>
                  <a:lnTo>
                    <a:pt x="254254" y="126365"/>
                  </a:lnTo>
                  <a:close/>
                </a:path>
                <a:path w="2896870" h="2023110">
                  <a:moveTo>
                    <a:pt x="258445" y="594614"/>
                  </a:moveTo>
                  <a:lnTo>
                    <a:pt x="255905" y="592709"/>
                  </a:lnTo>
                  <a:lnTo>
                    <a:pt x="254000" y="595249"/>
                  </a:lnTo>
                  <a:lnTo>
                    <a:pt x="256667" y="597154"/>
                  </a:lnTo>
                  <a:lnTo>
                    <a:pt x="258445" y="594614"/>
                  </a:lnTo>
                  <a:close/>
                </a:path>
                <a:path w="2896870" h="2023110">
                  <a:moveTo>
                    <a:pt x="259842" y="129159"/>
                  </a:moveTo>
                  <a:lnTo>
                    <a:pt x="257048" y="127762"/>
                  </a:lnTo>
                  <a:lnTo>
                    <a:pt x="255651" y="130556"/>
                  </a:lnTo>
                  <a:lnTo>
                    <a:pt x="258445" y="132080"/>
                  </a:lnTo>
                  <a:lnTo>
                    <a:pt x="259842" y="129159"/>
                  </a:lnTo>
                  <a:close/>
                </a:path>
                <a:path w="2896870" h="2023110">
                  <a:moveTo>
                    <a:pt x="263652" y="598297"/>
                  </a:moveTo>
                  <a:lnTo>
                    <a:pt x="261112" y="596519"/>
                  </a:lnTo>
                  <a:lnTo>
                    <a:pt x="259207" y="599059"/>
                  </a:lnTo>
                  <a:lnTo>
                    <a:pt x="261747" y="600964"/>
                  </a:lnTo>
                  <a:lnTo>
                    <a:pt x="263652" y="598297"/>
                  </a:lnTo>
                  <a:close/>
                </a:path>
                <a:path w="2896870" h="2023110">
                  <a:moveTo>
                    <a:pt x="265557" y="132080"/>
                  </a:moveTo>
                  <a:lnTo>
                    <a:pt x="262763" y="130556"/>
                  </a:lnTo>
                  <a:lnTo>
                    <a:pt x="261366" y="133477"/>
                  </a:lnTo>
                  <a:lnTo>
                    <a:pt x="264160" y="134874"/>
                  </a:lnTo>
                  <a:lnTo>
                    <a:pt x="265557" y="132080"/>
                  </a:lnTo>
                  <a:close/>
                </a:path>
                <a:path w="2896870" h="2023110">
                  <a:moveTo>
                    <a:pt x="268732" y="602107"/>
                  </a:moveTo>
                  <a:lnTo>
                    <a:pt x="266192" y="600202"/>
                  </a:lnTo>
                  <a:lnTo>
                    <a:pt x="264287" y="602742"/>
                  </a:lnTo>
                  <a:lnTo>
                    <a:pt x="266827" y="604647"/>
                  </a:lnTo>
                  <a:lnTo>
                    <a:pt x="268732" y="602107"/>
                  </a:lnTo>
                  <a:close/>
                </a:path>
                <a:path w="2896870" h="2023110">
                  <a:moveTo>
                    <a:pt x="271272" y="134874"/>
                  </a:moveTo>
                  <a:lnTo>
                    <a:pt x="268351" y="133477"/>
                  </a:lnTo>
                  <a:lnTo>
                    <a:pt x="266954" y="136271"/>
                  </a:lnTo>
                  <a:lnTo>
                    <a:pt x="269875" y="137668"/>
                  </a:lnTo>
                  <a:lnTo>
                    <a:pt x="271272" y="134874"/>
                  </a:lnTo>
                  <a:close/>
                </a:path>
                <a:path w="2896870" h="2023110">
                  <a:moveTo>
                    <a:pt x="273939" y="605790"/>
                  </a:moveTo>
                  <a:lnTo>
                    <a:pt x="271272" y="604012"/>
                  </a:lnTo>
                  <a:lnTo>
                    <a:pt x="269494" y="606552"/>
                  </a:lnTo>
                  <a:lnTo>
                    <a:pt x="272034" y="608457"/>
                  </a:lnTo>
                  <a:lnTo>
                    <a:pt x="273939" y="605790"/>
                  </a:lnTo>
                  <a:close/>
                </a:path>
                <a:path w="2896870" h="2023110">
                  <a:moveTo>
                    <a:pt x="276987" y="137668"/>
                  </a:moveTo>
                  <a:lnTo>
                    <a:pt x="274066" y="136271"/>
                  </a:lnTo>
                  <a:lnTo>
                    <a:pt x="272669" y="139065"/>
                  </a:lnTo>
                  <a:lnTo>
                    <a:pt x="275463" y="140589"/>
                  </a:lnTo>
                  <a:lnTo>
                    <a:pt x="276987" y="137668"/>
                  </a:lnTo>
                  <a:close/>
                </a:path>
                <a:path w="2896870" h="2023110">
                  <a:moveTo>
                    <a:pt x="279019" y="609600"/>
                  </a:moveTo>
                  <a:lnTo>
                    <a:pt x="276479" y="607695"/>
                  </a:lnTo>
                  <a:lnTo>
                    <a:pt x="274574" y="610235"/>
                  </a:lnTo>
                  <a:lnTo>
                    <a:pt x="277114" y="612140"/>
                  </a:lnTo>
                  <a:lnTo>
                    <a:pt x="279019" y="609600"/>
                  </a:lnTo>
                  <a:close/>
                </a:path>
                <a:path w="2896870" h="2023110">
                  <a:moveTo>
                    <a:pt x="282575" y="140589"/>
                  </a:moveTo>
                  <a:lnTo>
                    <a:pt x="279781" y="139065"/>
                  </a:lnTo>
                  <a:lnTo>
                    <a:pt x="278384" y="141986"/>
                  </a:lnTo>
                  <a:lnTo>
                    <a:pt x="281178" y="143383"/>
                  </a:lnTo>
                  <a:lnTo>
                    <a:pt x="282575" y="140589"/>
                  </a:lnTo>
                  <a:close/>
                </a:path>
                <a:path w="2896870" h="2023110">
                  <a:moveTo>
                    <a:pt x="284099" y="613283"/>
                  </a:moveTo>
                  <a:lnTo>
                    <a:pt x="281559" y="611505"/>
                  </a:lnTo>
                  <a:lnTo>
                    <a:pt x="279654" y="614045"/>
                  </a:lnTo>
                  <a:lnTo>
                    <a:pt x="282194" y="615950"/>
                  </a:lnTo>
                  <a:lnTo>
                    <a:pt x="284099" y="613283"/>
                  </a:lnTo>
                  <a:close/>
                </a:path>
                <a:path w="2896870" h="2023110">
                  <a:moveTo>
                    <a:pt x="288290" y="143383"/>
                  </a:moveTo>
                  <a:lnTo>
                    <a:pt x="285496" y="141986"/>
                  </a:lnTo>
                  <a:lnTo>
                    <a:pt x="283972" y="144780"/>
                  </a:lnTo>
                  <a:lnTo>
                    <a:pt x="286893" y="146177"/>
                  </a:lnTo>
                  <a:lnTo>
                    <a:pt x="288290" y="143383"/>
                  </a:lnTo>
                  <a:close/>
                </a:path>
                <a:path w="2896870" h="2023110">
                  <a:moveTo>
                    <a:pt x="289306" y="617093"/>
                  </a:moveTo>
                  <a:lnTo>
                    <a:pt x="286639" y="615188"/>
                  </a:lnTo>
                  <a:lnTo>
                    <a:pt x="284861" y="617728"/>
                  </a:lnTo>
                  <a:lnTo>
                    <a:pt x="287401" y="619633"/>
                  </a:lnTo>
                  <a:lnTo>
                    <a:pt x="289306" y="617093"/>
                  </a:lnTo>
                  <a:close/>
                </a:path>
                <a:path w="2896870" h="2023110">
                  <a:moveTo>
                    <a:pt x="294005" y="146177"/>
                  </a:moveTo>
                  <a:lnTo>
                    <a:pt x="291084" y="144780"/>
                  </a:lnTo>
                  <a:lnTo>
                    <a:pt x="289687" y="147701"/>
                  </a:lnTo>
                  <a:lnTo>
                    <a:pt x="292608" y="149098"/>
                  </a:lnTo>
                  <a:lnTo>
                    <a:pt x="294005" y="146177"/>
                  </a:lnTo>
                  <a:close/>
                </a:path>
                <a:path w="2896870" h="2023110">
                  <a:moveTo>
                    <a:pt x="294386" y="620776"/>
                  </a:moveTo>
                  <a:lnTo>
                    <a:pt x="291846" y="618998"/>
                  </a:lnTo>
                  <a:lnTo>
                    <a:pt x="289941" y="621538"/>
                  </a:lnTo>
                  <a:lnTo>
                    <a:pt x="292481" y="623443"/>
                  </a:lnTo>
                  <a:lnTo>
                    <a:pt x="294386" y="620776"/>
                  </a:lnTo>
                  <a:close/>
                </a:path>
                <a:path w="2896870" h="2023110">
                  <a:moveTo>
                    <a:pt x="299466" y="624586"/>
                  </a:moveTo>
                  <a:lnTo>
                    <a:pt x="296926" y="622681"/>
                  </a:lnTo>
                  <a:lnTo>
                    <a:pt x="295021" y="625221"/>
                  </a:lnTo>
                  <a:lnTo>
                    <a:pt x="297688" y="627126"/>
                  </a:lnTo>
                  <a:lnTo>
                    <a:pt x="299466" y="624586"/>
                  </a:lnTo>
                  <a:close/>
                </a:path>
                <a:path w="2896870" h="2023110">
                  <a:moveTo>
                    <a:pt x="299593" y="149098"/>
                  </a:moveTo>
                  <a:lnTo>
                    <a:pt x="296799" y="147701"/>
                  </a:lnTo>
                  <a:lnTo>
                    <a:pt x="295402" y="150495"/>
                  </a:lnTo>
                  <a:lnTo>
                    <a:pt x="298196" y="151892"/>
                  </a:lnTo>
                  <a:lnTo>
                    <a:pt x="299593" y="149098"/>
                  </a:lnTo>
                  <a:close/>
                </a:path>
                <a:path w="2896870" h="2023110">
                  <a:moveTo>
                    <a:pt x="304673" y="628269"/>
                  </a:moveTo>
                  <a:lnTo>
                    <a:pt x="302133" y="626491"/>
                  </a:lnTo>
                  <a:lnTo>
                    <a:pt x="300228" y="629031"/>
                  </a:lnTo>
                  <a:lnTo>
                    <a:pt x="302768" y="630936"/>
                  </a:lnTo>
                  <a:lnTo>
                    <a:pt x="304673" y="628269"/>
                  </a:lnTo>
                  <a:close/>
                </a:path>
                <a:path w="2896870" h="2023110">
                  <a:moveTo>
                    <a:pt x="305308" y="151892"/>
                  </a:moveTo>
                  <a:lnTo>
                    <a:pt x="302514" y="150495"/>
                  </a:lnTo>
                  <a:lnTo>
                    <a:pt x="301117" y="153289"/>
                  </a:lnTo>
                  <a:lnTo>
                    <a:pt x="303911" y="154686"/>
                  </a:lnTo>
                  <a:lnTo>
                    <a:pt x="305308" y="151892"/>
                  </a:lnTo>
                  <a:close/>
                </a:path>
                <a:path w="2896870" h="2023110">
                  <a:moveTo>
                    <a:pt x="309753" y="632079"/>
                  </a:moveTo>
                  <a:lnTo>
                    <a:pt x="307213" y="630174"/>
                  </a:lnTo>
                  <a:lnTo>
                    <a:pt x="305308" y="632714"/>
                  </a:lnTo>
                  <a:lnTo>
                    <a:pt x="307848" y="634619"/>
                  </a:lnTo>
                  <a:lnTo>
                    <a:pt x="309753" y="632079"/>
                  </a:lnTo>
                  <a:close/>
                </a:path>
                <a:path w="2896870" h="2023110">
                  <a:moveTo>
                    <a:pt x="311023" y="154686"/>
                  </a:moveTo>
                  <a:lnTo>
                    <a:pt x="308229" y="153289"/>
                  </a:lnTo>
                  <a:lnTo>
                    <a:pt x="306705" y="156210"/>
                  </a:lnTo>
                  <a:lnTo>
                    <a:pt x="309626" y="157607"/>
                  </a:lnTo>
                  <a:lnTo>
                    <a:pt x="311023" y="154686"/>
                  </a:lnTo>
                  <a:close/>
                </a:path>
                <a:path w="2896870" h="2023110">
                  <a:moveTo>
                    <a:pt x="314833" y="635762"/>
                  </a:moveTo>
                  <a:lnTo>
                    <a:pt x="312293" y="633984"/>
                  </a:lnTo>
                  <a:lnTo>
                    <a:pt x="310515" y="636524"/>
                  </a:lnTo>
                  <a:lnTo>
                    <a:pt x="313055" y="638429"/>
                  </a:lnTo>
                  <a:lnTo>
                    <a:pt x="314833" y="635762"/>
                  </a:lnTo>
                  <a:close/>
                </a:path>
                <a:path w="2896870" h="2023110">
                  <a:moveTo>
                    <a:pt x="316738" y="157607"/>
                  </a:moveTo>
                  <a:lnTo>
                    <a:pt x="313817" y="156210"/>
                  </a:lnTo>
                  <a:lnTo>
                    <a:pt x="312420" y="159004"/>
                  </a:lnTo>
                  <a:lnTo>
                    <a:pt x="315214" y="160401"/>
                  </a:lnTo>
                  <a:lnTo>
                    <a:pt x="316738" y="157607"/>
                  </a:lnTo>
                  <a:close/>
                </a:path>
                <a:path w="2896870" h="2023110">
                  <a:moveTo>
                    <a:pt x="320040" y="639572"/>
                  </a:moveTo>
                  <a:lnTo>
                    <a:pt x="317500" y="637667"/>
                  </a:lnTo>
                  <a:lnTo>
                    <a:pt x="315595" y="640207"/>
                  </a:lnTo>
                  <a:lnTo>
                    <a:pt x="318135" y="642112"/>
                  </a:lnTo>
                  <a:lnTo>
                    <a:pt x="320040" y="639572"/>
                  </a:lnTo>
                  <a:close/>
                </a:path>
                <a:path w="2896870" h="2023110">
                  <a:moveTo>
                    <a:pt x="322326" y="160401"/>
                  </a:moveTo>
                  <a:lnTo>
                    <a:pt x="319532" y="159004"/>
                  </a:lnTo>
                  <a:lnTo>
                    <a:pt x="318135" y="161798"/>
                  </a:lnTo>
                  <a:lnTo>
                    <a:pt x="320929" y="163322"/>
                  </a:lnTo>
                  <a:lnTo>
                    <a:pt x="322326" y="160401"/>
                  </a:lnTo>
                  <a:close/>
                </a:path>
                <a:path w="2896870" h="2023110">
                  <a:moveTo>
                    <a:pt x="325120" y="643255"/>
                  </a:moveTo>
                  <a:lnTo>
                    <a:pt x="322580" y="641477"/>
                  </a:lnTo>
                  <a:lnTo>
                    <a:pt x="320675" y="644017"/>
                  </a:lnTo>
                  <a:lnTo>
                    <a:pt x="323215" y="645922"/>
                  </a:lnTo>
                  <a:lnTo>
                    <a:pt x="325120" y="643255"/>
                  </a:lnTo>
                  <a:close/>
                </a:path>
                <a:path w="2896870" h="2023110">
                  <a:moveTo>
                    <a:pt x="328041" y="163322"/>
                  </a:moveTo>
                  <a:lnTo>
                    <a:pt x="325247" y="161798"/>
                  </a:lnTo>
                  <a:lnTo>
                    <a:pt x="323850" y="164719"/>
                  </a:lnTo>
                  <a:lnTo>
                    <a:pt x="326644" y="166116"/>
                  </a:lnTo>
                  <a:lnTo>
                    <a:pt x="328041" y="163322"/>
                  </a:lnTo>
                  <a:close/>
                </a:path>
                <a:path w="2896870" h="2023110">
                  <a:moveTo>
                    <a:pt x="330327" y="647065"/>
                  </a:moveTo>
                  <a:lnTo>
                    <a:pt x="327660" y="645160"/>
                  </a:lnTo>
                  <a:lnTo>
                    <a:pt x="325882" y="647700"/>
                  </a:lnTo>
                  <a:lnTo>
                    <a:pt x="328422" y="649605"/>
                  </a:lnTo>
                  <a:lnTo>
                    <a:pt x="330327" y="647065"/>
                  </a:lnTo>
                  <a:close/>
                </a:path>
                <a:path w="2896870" h="2023110">
                  <a:moveTo>
                    <a:pt x="333756" y="166116"/>
                  </a:moveTo>
                  <a:lnTo>
                    <a:pt x="330835" y="164719"/>
                  </a:lnTo>
                  <a:lnTo>
                    <a:pt x="329438" y="167513"/>
                  </a:lnTo>
                  <a:lnTo>
                    <a:pt x="332359" y="168910"/>
                  </a:lnTo>
                  <a:lnTo>
                    <a:pt x="333756" y="166116"/>
                  </a:lnTo>
                  <a:close/>
                </a:path>
                <a:path w="2896870" h="2023110">
                  <a:moveTo>
                    <a:pt x="335407" y="650748"/>
                  </a:moveTo>
                  <a:lnTo>
                    <a:pt x="332867" y="648970"/>
                  </a:lnTo>
                  <a:lnTo>
                    <a:pt x="330962" y="651510"/>
                  </a:lnTo>
                  <a:lnTo>
                    <a:pt x="333502" y="653415"/>
                  </a:lnTo>
                  <a:lnTo>
                    <a:pt x="335407" y="650748"/>
                  </a:lnTo>
                  <a:close/>
                </a:path>
                <a:path w="2896870" h="2023110">
                  <a:moveTo>
                    <a:pt x="339344" y="168910"/>
                  </a:moveTo>
                  <a:lnTo>
                    <a:pt x="336550" y="167513"/>
                  </a:lnTo>
                  <a:lnTo>
                    <a:pt x="335153" y="170307"/>
                  </a:lnTo>
                  <a:lnTo>
                    <a:pt x="337947" y="171831"/>
                  </a:lnTo>
                  <a:lnTo>
                    <a:pt x="339344" y="168910"/>
                  </a:lnTo>
                  <a:close/>
                </a:path>
                <a:path w="2896870" h="2023110">
                  <a:moveTo>
                    <a:pt x="340487" y="654558"/>
                  </a:moveTo>
                  <a:lnTo>
                    <a:pt x="337947" y="652653"/>
                  </a:lnTo>
                  <a:lnTo>
                    <a:pt x="336042" y="655193"/>
                  </a:lnTo>
                  <a:lnTo>
                    <a:pt x="338709" y="657098"/>
                  </a:lnTo>
                  <a:lnTo>
                    <a:pt x="340487" y="654558"/>
                  </a:lnTo>
                  <a:close/>
                </a:path>
                <a:path w="2896870" h="2023110">
                  <a:moveTo>
                    <a:pt x="345059" y="171831"/>
                  </a:moveTo>
                  <a:lnTo>
                    <a:pt x="342265" y="170307"/>
                  </a:lnTo>
                  <a:lnTo>
                    <a:pt x="340868" y="173228"/>
                  </a:lnTo>
                  <a:lnTo>
                    <a:pt x="343662" y="174625"/>
                  </a:lnTo>
                  <a:lnTo>
                    <a:pt x="345059" y="171831"/>
                  </a:lnTo>
                  <a:close/>
                </a:path>
                <a:path w="2896870" h="2023110">
                  <a:moveTo>
                    <a:pt x="345694" y="658241"/>
                  </a:moveTo>
                  <a:lnTo>
                    <a:pt x="343027" y="656463"/>
                  </a:lnTo>
                  <a:lnTo>
                    <a:pt x="341249" y="659003"/>
                  </a:lnTo>
                  <a:lnTo>
                    <a:pt x="343789" y="660908"/>
                  </a:lnTo>
                  <a:lnTo>
                    <a:pt x="345694" y="658241"/>
                  </a:lnTo>
                  <a:close/>
                </a:path>
                <a:path w="2896870" h="2023110">
                  <a:moveTo>
                    <a:pt x="350774" y="662051"/>
                  </a:moveTo>
                  <a:lnTo>
                    <a:pt x="348234" y="660146"/>
                  </a:lnTo>
                  <a:lnTo>
                    <a:pt x="346329" y="662686"/>
                  </a:lnTo>
                  <a:lnTo>
                    <a:pt x="348869" y="664591"/>
                  </a:lnTo>
                  <a:lnTo>
                    <a:pt x="350774" y="662051"/>
                  </a:lnTo>
                  <a:close/>
                </a:path>
                <a:path w="2896870" h="2023110">
                  <a:moveTo>
                    <a:pt x="350774" y="174625"/>
                  </a:moveTo>
                  <a:lnTo>
                    <a:pt x="347980" y="173228"/>
                  </a:lnTo>
                  <a:lnTo>
                    <a:pt x="346456" y="176022"/>
                  </a:lnTo>
                  <a:lnTo>
                    <a:pt x="349377" y="177419"/>
                  </a:lnTo>
                  <a:lnTo>
                    <a:pt x="350774" y="174625"/>
                  </a:lnTo>
                  <a:close/>
                </a:path>
                <a:path w="2896870" h="2023110">
                  <a:moveTo>
                    <a:pt x="355854" y="665734"/>
                  </a:moveTo>
                  <a:lnTo>
                    <a:pt x="353314" y="663956"/>
                  </a:lnTo>
                  <a:lnTo>
                    <a:pt x="351409" y="666496"/>
                  </a:lnTo>
                  <a:lnTo>
                    <a:pt x="354076" y="668401"/>
                  </a:lnTo>
                  <a:lnTo>
                    <a:pt x="355854" y="665734"/>
                  </a:lnTo>
                  <a:close/>
                </a:path>
                <a:path w="2896870" h="2023110">
                  <a:moveTo>
                    <a:pt x="356489" y="177419"/>
                  </a:moveTo>
                  <a:lnTo>
                    <a:pt x="353568" y="176022"/>
                  </a:lnTo>
                  <a:lnTo>
                    <a:pt x="352171" y="178943"/>
                  </a:lnTo>
                  <a:lnTo>
                    <a:pt x="354965" y="180340"/>
                  </a:lnTo>
                  <a:lnTo>
                    <a:pt x="356489" y="177419"/>
                  </a:lnTo>
                  <a:close/>
                </a:path>
                <a:path w="2896870" h="2023110">
                  <a:moveTo>
                    <a:pt x="361061" y="669544"/>
                  </a:moveTo>
                  <a:lnTo>
                    <a:pt x="358521" y="667639"/>
                  </a:lnTo>
                  <a:lnTo>
                    <a:pt x="356616" y="670179"/>
                  </a:lnTo>
                  <a:lnTo>
                    <a:pt x="359156" y="672084"/>
                  </a:lnTo>
                  <a:lnTo>
                    <a:pt x="361061" y="669544"/>
                  </a:lnTo>
                  <a:close/>
                </a:path>
                <a:path w="2896870" h="2023110">
                  <a:moveTo>
                    <a:pt x="362077" y="180340"/>
                  </a:moveTo>
                  <a:lnTo>
                    <a:pt x="359283" y="178943"/>
                  </a:lnTo>
                  <a:lnTo>
                    <a:pt x="357886" y="181737"/>
                  </a:lnTo>
                  <a:lnTo>
                    <a:pt x="360680" y="183134"/>
                  </a:lnTo>
                  <a:lnTo>
                    <a:pt x="362077" y="180340"/>
                  </a:lnTo>
                  <a:close/>
                </a:path>
                <a:path w="2896870" h="2023110">
                  <a:moveTo>
                    <a:pt x="366141" y="673227"/>
                  </a:moveTo>
                  <a:lnTo>
                    <a:pt x="363601" y="671449"/>
                  </a:lnTo>
                  <a:lnTo>
                    <a:pt x="361696" y="673989"/>
                  </a:lnTo>
                  <a:lnTo>
                    <a:pt x="364236" y="675894"/>
                  </a:lnTo>
                  <a:lnTo>
                    <a:pt x="366141" y="673227"/>
                  </a:lnTo>
                  <a:close/>
                </a:path>
                <a:path w="2896870" h="2023110">
                  <a:moveTo>
                    <a:pt x="367792" y="183134"/>
                  </a:moveTo>
                  <a:lnTo>
                    <a:pt x="364998" y="181737"/>
                  </a:lnTo>
                  <a:lnTo>
                    <a:pt x="363601" y="184531"/>
                  </a:lnTo>
                  <a:lnTo>
                    <a:pt x="366395" y="185928"/>
                  </a:lnTo>
                  <a:lnTo>
                    <a:pt x="367792" y="183134"/>
                  </a:lnTo>
                  <a:close/>
                </a:path>
                <a:path w="2896870" h="2023110">
                  <a:moveTo>
                    <a:pt x="371348" y="677037"/>
                  </a:moveTo>
                  <a:lnTo>
                    <a:pt x="368681" y="675132"/>
                  </a:lnTo>
                  <a:lnTo>
                    <a:pt x="366903" y="677672"/>
                  </a:lnTo>
                  <a:lnTo>
                    <a:pt x="369443" y="679577"/>
                  </a:lnTo>
                  <a:lnTo>
                    <a:pt x="371348" y="677037"/>
                  </a:lnTo>
                  <a:close/>
                </a:path>
                <a:path w="2896870" h="2023110">
                  <a:moveTo>
                    <a:pt x="373507" y="185928"/>
                  </a:moveTo>
                  <a:lnTo>
                    <a:pt x="370586" y="184531"/>
                  </a:lnTo>
                  <a:lnTo>
                    <a:pt x="369189" y="187452"/>
                  </a:lnTo>
                  <a:lnTo>
                    <a:pt x="372110" y="188849"/>
                  </a:lnTo>
                  <a:lnTo>
                    <a:pt x="373507" y="185928"/>
                  </a:lnTo>
                  <a:close/>
                </a:path>
                <a:path w="2896870" h="2023110">
                  <a:moveTo>
                    <a:pt x="376428" y="680720"/>
                  </a:moveTo>
                  <a:lnTo>
                    <a:pt x="373888" y="678942"/>
                  </a:lnTo>
                  <a:lnTo>
                    <a:pt x="371983" y="681482"/>
                  </a:lnTo>
                  <a:lnTo>
                    <a:pt x="374523" y="683387"/>
                  </a:lnTo>
                  <a:lnTo>
                    <a:pt x="376428" y="680720"/>
                  </a:lnTo>
                  <a:close/>
                </a:path>
                <a:path w="2896870" h="2023110">
                  <a:moveTo>
                    <a:pt x="379222" y="188849"/>
                  </a:moveTo>
                  <a:lnTo>
                    <a:pt x="376301" y="187452"/>
                  </a:lnTo>
                  <a:lnTo>
                    <a:pt x="374904" y="190246"/>
                  </a:lnTo>
                  <a:lnTo>
                    <a:pt x="377698" y="191643"/>
                  </a:lnTo>
                  <a:lnTo>
                    <a:pt x="379222" y="188849"/>
                  </a:lnTo>
                  <a:close/>
                </a:path>
                <a:path w="2896870" h="2023110">
                  <a:moveTo>
                    <a:pt x="381508" y="684530"/>
                  </a:moveTo>
                  <a:lnTo>
                    <a:pt x="378968" y="682625"/>
                  </a:lnTo>
                  <a:lnTo>
                    <a:pt x="377063" y="685165"/>
                  </a:lnTo>
                  <a:lnTo>
                    <a:pt x="379730" y="687070"/>
                  </a:lnTo>
                  <a:lnTo>
                    <a:pt x="381508" y="684530"/>
                  </a:lnTo>
                  <a:close/>
                </a:path>
                <a:path w="2896870" h="2023110">
                  <a:moveTo>
                    <a:pt x="384810" y="191643"/>
                  </a:moveTo>
                  <a:lnTo>
                    <a:pt x="382016" y="190246"/>
                  </a:lnTo>
                  <a:lnTo>
                    <a:pt x="380619" y="193040"/>
                  </a:lnTo>
                  <a:lnTo>
                    <a:pt x="383413" y="194564"/>
                  </a:lnTo>
                  <a:lnTo>
                    <a:pt x="384810" y="191643"/>
                  </a:lnTo>
                  <a:close/>
                </a:path>
                <a:path w="2896870" h="2023110">
                  <a:moveTo>
                    <a:pt x="386715" y="688213"/>
                  </a:moveTo>
                  <a:lnTo>
                    <a:pt x="384048" y="686435"/>
                  </a:lnTo>
                  <a:lnTo>
                    <a:pt x="382270" y="688975"/>
                  </a:lnTo>
                  <a:lnTo>
                    <a:pt x="384810" y="690880"/>
                  </a:lnTo>
                  <a:lnTo>
                    <a:pt x="386715" y="688213"/>
                  </a:lnTo>
                  <a:close/>
                </a:path>
                <a:path w="2896870" h="2023110">
                  <a:moveTo>
                    <a:pt x="390525" y="194564"/>
                  </a:moveTo>
                  <a:lnTo>
                    <a:pt x="387731" y="193040"/>
                  </a:lnTo>
                  <a:lnTo>
                    <a:pt x="386207" y="195961"/>
                  </a:lnTo>
                  <a:lnTo>
                    <a:pt x="389128" y="197358"/>
                  </a:lnTo>
                  <a:lnTo>
                    <a:pt x="390525" y="194564"/>
                  </a:lnTo>
                  <a:close/>
                </a:path>
                <a:path w="2896870" h="2023110">
                  <a:moveTo>
                    <a:pt x="391795" y="692023"/>
                  </a:moveTo>
                  <a:lnTo>
                    <a:pt x="389255" y="690118"/>
                  </a:lnTo>
                  <a:lnTo>
                    <a:pt x="387350" y="692658"/>
                  </a:lnTo>
                  <a:lnTo>
                    <a:pt x="389890" y="694563"/>
                  </a:lnTo>
                  <a:lnTo>
                    <a:pt x="391795" y="692023"/>
                  </a:lnTo>
                  <a:close/>
                </a:path>
                <a:path w="2896870" h="2023110">
                  <a:moveTo>
                    <a:pt x="396240" y="197358"/>
                  </a:moveTo>
                  <a:lnTo>
                    <a:pt x="393319" y="195961"/>
                  </a:lnTo>
                  <a:lnTo>
                    <a:pt x="391922" y="198755"/>
                  </a:lnTo>
                  <a:lnTo>
                    <a:pt x="394843" y="200152"/>
                  </a:lnTo>
                  <a:lnTo>
                    <a:pt x="396240" y="197358"/>
                  </a:lnTo>
                  <a:close/>
                </a:path>
                <a:path w="2896870" h="2023110">
                  <a:moveTo>
                    <a:pt x="396875" y="695706"/>
                  </a:moveTo>
                  <a:lnTo>
                    <a:pt x="394335" y="693928"/>
                  </a:lnTo>
                  <a:lnTo>
                    <a:pt x="392430" y="696468"/>
                  </a:lnTo>
                  <a:lnTo>
                    <a:pt x="395097" y="698373"/>
                  </a:lnTo>
                  <a:lnTo>
                    <a:pt x="396875" y="695706"/>
                  </a:lnTo>
                  <a:close/>
                </a:path>
                <a:path w="2896870" h="2023110">
                  <a:moveTo>
                    <a:pt x="401828" y="200152"/>
                  </a:moveTo>
                  <a:lnTo>
                    <a:pt x="399034" y="198755"/>
                  </a:lnTo>
                  <a:lnTo>
                    <a:pt x="397637" y="201549"/>
                  </a:lnTo>
                  <a:lnTo>
                    <a:pt x="400431" y="203073"/>
                  </a:lnTo>
                  <a:lnTo>
                    <a:pt x="401828" y="200152"/>
                  </a:lnTo>
                  <a:close/>
                </a:path>
                <a:path w="2896870" h="2023110">
                  <a:moveTo>
                    <a:pt x="402082" y="699516"/>
                  </a:moveTo>
                  <a:lnTo>
                    <a:pt x="399542" y="697611"/>
                  </a:lnTo>
                  <a:lnTo>
                    <a:pt x="397637" y="700151"/>
                  </a:lnTo>
                  <a:lnTo>
                    <a:pt x="400177" y="702056"/>
                  </a:lnTo>
                  <a:lnTo>
                    <a:pt x="402082" y="699516"/>
                  </a:lnTo>
                  <a:close/>
                </a:path>
                <a:path w="2896870" h="2023110">
                  <a:moveTo>
                    <a:pt x="407162" y="703199"/>
                  </a:moveTo>
                  <a:lnTo>
                    <a:pt x="404622" y="701421"/>
                  </a:lnTo>
                  <a:lnTo>
                    <a:pt x="402717" y="703961"/>
                  </a:lnTo>
                  <a:lnTo>
                    <a:pt x="405257" y="705866"/>
                  </a:lnTo>
                  <a:lnTo>
                    <a:pt x="407162" y="703199"/>
                  </a:lnTo>
                  <a:close/>
                </a:path>
                <a:path w="2896870" h="2023110">
                  <a:moveTo>
                    <a:pt x="407543" y="203073"/>
                  </a:moveTo>
                  <a:lnTo>
                    <a:pt x="404749" y="201549"/>
                  </a:lnTo>
                  <a:lnTo>
                    <a:pt x="403352" y="204470"/>
                  </a:lnTo>
                  <a:lnTo>
                    <a:pt x="406146" y="205867"/>
                  </a:lnTo>
                  <a:lnTo>
                    <a:pt x="407543" y="203073"/>
                  </a:lnTo>
                  <a:close/>
                </a:path>
                <a:path w="2896870" h="2023110">
                  <a:moveTo>
                    <a:pt x="412242" y="707009"/>
                  </a:moveTo>
                  <a:lnTo>
                    <a:pt x="409702" y="705104"/>
                  </a:lnTo>
                  <a:lnTo>
                    <a:pt x="407924" y="707644"/>
                  </a:lnTo>
                  <a:lnTo>
                    <a:pt x="410464" y="709549"/>
                  </a:lnTo>
                  <a:lnTo>
                    <a:pt x="412242" y="707009"/>
                  </a:lnTo>
                  <a:close/>
                </a:path>
                <a:path w="2896870" h="2023110">
                  <a:moveTo>
                    <a:pt x="413258" y="205867"/>
                  </a:moveTo>
                  <a:lnTo>
                    <a:pt x="410337" y="204470"/>
                  </a:lnTo>
                  <a:lnTo>
                    <a:pt x="408940" y="207264"/>
                  </a:lnTo>
                  <a:lnTo>
                    <a:pt x="411861" y="208661"/>
                  </a:lnTo>
                  <a:lnTo>
                    <a:pt x="413258" y="205867"/>
                  </a:lnTo>
                  <a:close/>
                </a:path>
                <a:path w="2896870" h="2023110">
                  <a:moveTo>
                    <a:pt x="417449" y="710692"/>
                  </a:moveTo>
                  <a:lnTo>
                    <a:pt x="414909" y="708914"/>
                  </a:lnTo>
                  <a:lnTo>
                    <a:pt x="413004" y="711454"/>
                  </a:lnTo>
                  <a:lnTo>
                    <a:pt x="415544" y="713359"/>
                  </a:lnTo>
                  <a:lnTo>
                    <a:pt x="417449" y="710692"/>
                  </a:lnTo>
                  <a:close/>
                </a:path>
                <a:path w="2896870" h="2023110">
                  <a:moveTo>
                    <a:pt x="418973" y="208661"/>
                  </a:moveTo>
                  <a:lnTo>
                    <a:pt x="416052" y="207264"/>
                  </a:lnTo>
                  <a:lnTo>
                    <a:pt x="414655" y="210058"/>
                  </a:lnTo>
                  <a:lnTo>
                    <a:pt x="417449" y="211582"/>
                  </a:lnTo>
                  <a:lnTo>
                    <a:pt x="418973" y="208661"/>
                  </a:lnTo>
                  <a:close/>
                </a:path>
                <a:path w="2896870" h="2023110">
                  <a:moveTo>
                    <a:pt x="422529" y="714502"/>
                  </a:moveTo>
                  <a:lnTo>
                    <a:pt x="419989" y="712597"/>
                  </a:lnTo>
                  <a:lnTo>
                    <a:pt x="418084" y="715137"/>
                  </a:lnTo>
                  <a:lnTo>
                    <a:pt x="420624" y="717042"/>
                  </a:lnTo>
                  <a:lnTo>
                    <a:pt x="422529" y="714502"/>
                  </a:lnTo>
                  <a:close/>
                </a:path>
                <a:path w="2896870" h="2023110">
                  <a:moveTo>
                    <a:pt x="424561" y="211582"/>
                  </a:moveTo>
                  <a:lnTo>
                    <a:pt x="421767" y="210058"/>
                  </a:lnTo>
                  <a:lnTo>
                    <a:pt x="420370" y="212979"/>
                  </a:lnTo>
                  <a:lnTo>
                    <a:pt x="423164" y="214376"/>
                  </a:lnTo>
                  <a:lnTo>
                    <a:pt x="424561" y="211582"/>
                  </a:lnTo>
                  <a:close/>
                </a:path>
                <a:path w="2896870" h="2023110">
                  <a:moveTo>
                    <a:pt x="427736" y="718185"/>
                  </a:moveTo>
                  <a:lnTo>
                    <a:pt x="425069" y="716407"/>
                  </a:lnTo>
                  <a:lnTo>
                    <a:pt x="423291" y="718947"/>
                  </a:lnTo>
                  <a:lnTo>
                    <a:pt x="425831" y="720852"/>
                  </a:lnTo>
                  <a:lnTo>
                    <a:pt x="427736" y="718185"/>
                  </a:lnTo>
                  <a:close/>
                </a:path>
                <a:path w="2896870" h="2023110">
                  <a:moveTo>
                    <a:pt x="430276" y="214376"/>
                  </a:moveTo>
                  <a:lnTo>
                    <a:pt x="427482" y="212979"/>
                  </a:lnTo>
                  <a:lnTo>
                    <a:pt x="425958" y="215773"/>
                  </a:lnTo>
                  <a:lnTo>
                    <a:pt x="428879" y="217170"/>
                  </a:lnTo>
                  <a:lnTo>
                    <a:pt x="430276" y="214376"/>
                  </a:lnTo>
                  <a:close/>
                </a:path>
                <a:path w="2896870" h="2023110">
                  <a:moveTo>
                    <a:pt x="432816" y="721995"/>
                  </a:moveTo>
                  <a:lnTo>
                    <a:pt x="430276" y="720090"/>
                  </a:lnTo>
                  <a:lnTo>
                    <a:pt x="428371" y="722630"/>
                  </a:lnTo>
                  <a:lnTo>
                    <a:pt x="430911" y="724535"/>
                  </a:lnTo>
                  <a:lnTo>
                    <a:pt x="432816" y="721995"/>
                  </a:lnTo>
                  <a:close/>
                </a:path>
                <a:path w="2896870" h="2023110">
                  <a:moveTo>
                    <a:pt x="435991" y="217170"/>
                  </a:moveTo>
                  <a:lnTo>
                    <a:pt x="433070" y="215773"/>
                  </a:lnTo>
                  <a:lnTo>
                    <a:pt x="431673" y="218694"/>
                  </a:lnTo>
                  <a:lnTo>
                    <a:pt x="434594" y="220091"/>
                  </a:lnTo>
                  <a:lnTo>
                    <a:pt x="435991" y="217170"/>
                  </a:lnTo>
                  <a:close/>
                </a:path>
                <a:path w="2896870" h="2023110">
                  <a:moveTo>
                    <a:pt x="437896" y="725678"/>
                  </a:moveTo>
                  <a:lnTo>
                    <a:pt x="435356" y="723900"/>
                  </a:lnTo>
                  <a:lnTo>
                    <a:pt x="433451" y="726440"/>
                  </a:lnTo>
                  <a:lnTo>
                    <a:pt x="436118" y="728345"/>
                  </a:lnTo>
                  <a:lnTo>
                    <a:pt x="437896" y="725678"/>
                  </a:lnTo>
                  <a:close/>
                </a:path>
                <a:path w="2896870" h="2023110">
                  <a:moveTo>
                    <a:pt x="441579" y="220091"/>
                  </a:moveTo>
                  <a:lnTo>
                    <a:pt x="438785" y="218694"/>
                  </a:lnTo>
                  <a:lnTo>
                    <a:pt x="437388" y="221488"/>
                  </a:lnTo>
                  <a:lnTo>
                    <a:pt x="440182" y="222885"/>
                  </a:lnTo>
                  <a:lnTo>
                    <a:pt x="441579" y="220091"/>
                  </a:lnTo>
                  <a:close/>
                </a:path>
                <a:path w="2896870" h="2023110">
                  <a:moveTo>
                    <a:pt x="443103" y="729488"/>
                  </a:moveTo>
                  <a:lnTo>
                    <a:pt x="440563" y="727583"/>
                  </a:lnTo>
                  <a:lnTo>
                    <a:pt x="438658" y="730123"/>
                  </a:lnTo>
                  <a:lnTo>
                    <a:pt x="441198" y="732028"/>
                  </a:lnTo>
                  <a:lnTo>
                    <a:pt x="443103" y="729488"/>
                  </a:lnTo>
                  <a:close/>
                </a:path>
                <a:path w="2896870" h="2023110">
                  <a:moveTo>
                    <a:pt x="447294" y="222885"/>
                  </a:moveTo>
                  <a:lnTo>
                    <a:pt x="444500" y="221488"/>
                  </a:lnTo>
                  <a:lnTo>
                    <a:pt x="443103" y="224282"/>
                  </a:lnTo>
                  <a:lnTo>
                    <a:pt x="445897" y="225679"/>
                  </a:lnTo>
                  <a:lnTo>
                    <a:pt x="447294" y="222885"/>
                  </a:lnTo>
                  <a:close/>
                </a:path>
                <a:path w="2896870" h="2023110">
                  <a:moveTo>
                    <a:pt x="448183" y="733171"/>
                  </a:moveTo>
                  <a:lnTo>
                    <a:pt x="445643" y="731393"/>
                  </a:lnTo>
                  <a:lnTo>
                    <a:pt x="443738" y="733933"/>
                  </a:lnTo>
                  <a:lnTo>
                    <a:pt x="446278" y="735838"/>
                  </a:lnTo>
                  <a:lnTo>
                    <a:pt x="448183" y="733171"/>
                  </a:lnTo>
                  <a:close/>
                </a:path>
                <a:path w="2896870" h="2023110">
                  <a:moveTo>
                    <a:pt x="453009" y="225679"/>
                  </a:moveTo>
                  <a:lnTo>
                    <a:pt x="450215" y="224282"/>
                  </a:lnTo>
                  <a:lnTo>
                    <a:pt x="448691" y="227203"/>
                  </a:lnTo>
                  <a:lnTo>
                    <a:pt x="451612" y="228600"/>
                  </a:lnTo>
                  <a:lnTo>
                    <a:pt x="453009" y="225679"/>
                  </a:lnTo>
                  <a:close/>
                </a:path>
                <a:path w="2896870" h="2023110">
                  <a:moveTo>
                    <a:pt x="453263" y="736981"/>
                  </a:moveTo>
                  <a:lnTo>
                    <a:pt x="450723" y="735076"/>
                  </a:lnTo>
                  <a:lnTo>
                    <a:pt x="448818" y="737616"/>
                  </a:lnTo>
                  <a:lnTo>
                    <a:pt x="451485" y="739521"/>
                  </a:lnTo>
                  <a:lnTo>
                    <a:pt x="453263" y="736981"/>
                  </a:lnTo>
                  <a:close/>
                </a:path>
                <a:path w="2896870" h="2023110">
                  <a:moveTo>
                    <a:pt x="458470" y="740664"/>
                  </a:moveTo>
                  <a:lnTo>
                    <a:pt x="455930" y="738886"/>
                  </a:lnTo>
                  <a:lnTo>
                    <a:pt x="454025" y="741426"/>
                  </a:lnTo>
                  <a:lnTo>
                    <a:pt x="456565" y="743331"/>
                  </a:lnTo>
                  <a:lnTo>
                    <a:pt x="458470" y="740664"/>
                  </a:lnTo>
                  <a:close/>
                </a:path>
                <a:path w="2896870" h="2023110">
                  <a:moveTo>
                    <a:pt x="458724" y="228600"/>
                  </a:moveTo>
                  <a:lnTo>
                    <a:pt x="455803" y="227203"/>
                  </a:lnTo>
                  <a:lnTo>
                    <a:pt x="454406" y="229997"/>
                  </a:lnTo>
                  <a:lnTo>
                    <a:pt x="457200" y="231394"/>
                  </a:lnTo>
                  <a:lnTo>
                    <a:pt x="458724" y="228600"/>
                  </a:lnTo>
                  <a:close/>
                </a:path>
                <a:path w="2896870" h="2023110">
                  <a:moveTo>
                    <a:pt x="463550" y="744474"/>
                  </a:moveTo>
                  <a:lnTo>
                    <a:pt x="461010" y="742569"/>
                  </a:lnTo>
                  <a:lnTo>
                    <a:pt x="459105" y="745109"/>
                  </a:lnTo>
                  <a:lnTo>
                    <a:pt x="461645" y="747014"/>
                  </a:lnTo>
                  <a:lnTo>
                    <a:pt x="463550" y="744474"/>
                  </a:lnTo>
                  <a:close/>
                </a:path>
                <a:path w="2896870" h="2023110">
                  <a:moveTo>
                    <a:pt x="464312" y="231394"/>
                  </a:moveTo>
                  <a:lnTo>
                    <a:pt x="461518" y="229997"/>
                  </a:lnTo>
                  <a:lnTo>
                    <a:pt x="460121" y="232791"/>
                  </a:lnTo>
                  <a:lnTo>
                    <a:pt x="462915" y="234315"/>
                  </a:lnTo>
                  <a:lnTo>
                    <a:pt x="464312" y="231394"/>
                  </a:lnTo>
                  <a:close/>
                </a:path>
                <a:path w="2896870" h="2023110">
                  <a:moveTo>
                    <a:pt x="468757" y="748157"/>
                  </a:moveTo>
                  <a:lnTo>
                    <a:pt x="466090" y="746379"/>
                  </a:lnTo>
                  <a:lnTo>
                    <a:pt x="464312" y="748919"/>
                  </a:lnTo>
                  <a:lnTo>
                    <a:pt x="466852" y="750824"/>
                  </a:lnTo>
                  <a:lnTo>
                    <a:pt x="468757" y="748157"/>
                  </a:lnTo>
                  <a:close/>
                </a:path>
                <a:path w="2896870" h="2023110">
                  <a:moveTo>
                    <a:pt x="470027" y="234315"/>
                  </a:moveTo>
                  <a:lnTo>
                    <a:pt x="467233" y="232791"/>
                  </a:lnTo>
                  <a:lnTo>
                    <a:pt x="465836" y="235712"/>
                  </a:lnTo>
                  <a:lnTo>
                    <a:pt x="468630" y="237109"/>
                  </a:lnTo>
                  <a:lnTo>
                    <a:pt x="470027" y="234315"/>
                  </a:lnTo>
                  <a:close/>
                </a:path>
                <a:path w="2896870" h="2023110">
                  <a:moveTo>
                    <a:pt x="473837" y="751967"/>
                  </a:moveTo>
                  <a:lnTo>
                    <a:pt x="471297" y="750062"/>
                  </a:lnTo>
                  <a:lnTo>
                    <a:pt x="469392" y="752602"/>
                  </a:lnTo>
                  <a:lnTo>
                    <a:pt x="471932" y="754507"/>
                  </a:lnTo>
                  <a:lnTo>
                    <a:pt x="473837" y="751967"/>
                  </a:lnTo>
                  <a:close/>
                </a:path>
                <a:path w="2896870" h="2023110">
                  <a:moveTo>
                    <a:pt x="475742" y="237109"/>
                  </a:moveTo>
                  <a:lnTo>
                    <a:pt x="472821" y="235712"/>
                  </a:lnTo>
                  <a:lnTo>
                    <a:pt x="471424" y="238506"/>
                  </a:lnTo>
                  <a:lnTo>
                    <a:pt x="474345" y="239903"/>
                  </a:lnTo>
                  <a:lnTo>
                    <a:pt x="475742" y="237109"/>
                  </a:lnTo>
                  <a:close/>
                </a:path>
                <a:path w="2896870" h="2023110">
                  <a:moveTo>
                    <a:pt x="478917" y="755650"/>
                  </a:moveTo>
                  <a:lnTo>
                    <a:pt x="476377" y="753872"/>
                  </a:lnTo>
                  <a:lnTo>
                    <a:pt x="474472" y="756412"/>
                  </a:lnTo>
                  <a:lnTo>
                    <a:pt x="477139" y="758317"/>
                  </a:lnTo>
                  <a:lnTo>
                    <a:pt x="478917" y="755650"/>
                  </a:lnTo>
                  <a:close/>
                </a:path>
                <a:path w="2896870" h="2023110">
                  <a:moveTo>
                    <a:pt x="481457" y="239903"/>
                  </a:moveTo>
                  <a:lnTo>
                    <a:pt x="478536" y="238506"/>
                  </a:lnTo>
                  <a:lnTo>
                    <a:pt x="477139" y="241300"/>
                  </a:lnTo>
                  <a:lnTo>
                    <a:pt x="479933" y="242824"/>
                  </a:lnTo>
                  <a:lnTo>
                    <a:pt x="481457" y="239903"/>
                  </a:lnTo>
                  <a:close/>
                </a:path>
                <a:path w="2896870" h="2023110">
                  <a:moveTo>
                    <a:pt x="484124" y="759460"/>
                  </a:moveTo>
                  <a:lnTo>
                    <a:pt x="481457" y="757555"/>
                  </a:lnTo>
                  <a:lnTo>
                    <a:pt x="479679" y="760095"/>
                  </a:lnTo>
                  <a:lnTo>
                    <a:pt x="482219" y="762000"/>
                  </a:lnTo>
                  <a:lnTo>
                    <a:pt x="484124" y="759460"/>
                  </a:lnTo>
                  <a:close/>
                </a:path>
                <a:path w="2896870" h="2023110">
                  <a:moveTo>
                    <a:pt x="487045" y="242824"/>
                  </a:moveTo>
                  <a:lnTo>
                    <a:pt x="484251" y="241300"/>
                  </a:lnTo>
                  <a:lnTo>
                    <a:pt x="482854" y="244221"/>
                  </a:lnTo>
                  <a:lnTo>
                    <a:pt x="485648" y="245618"/>
                  </a:lnTo>
                  <a:lnTo>
                    <a:pt x="487045" y="242824"/>
                  </a:lnTo>
                  <a:close/>
                </a:path>
                <a:path w="2896870" h="2023110">
                  <a:moveTo>
                    <a:pt x="489204" y="763143"/>
                  </a:moveTo>
                  <a:lnTo>
                    <a:pt x="486664" y="761365"/>
                  </a:lnTo>
                  <a:lnTo>
                    <a:pt x="484759" y="763905"/>
                  </a:lnTo>
                  <a:lnTo>
                    <a:pt x="487299" y="765810"/>
                  </a:lnTo>
                  <a:lnTo>
                    <a:pt x="489204" y="763143"/>
                  </a:lnTo>
                  <a:close/>
                </a:path>
                <a:path w="2896870" h="2023110">
                  <a:moveTo>
                    <a:pt x="492760" y="245618"/>
                  </a:moveTo>
                  <a:lnTo>
                    <a:pt x="489966" y="244221"/>
                  </a:lnTo>
                  <a:lnTo>
                    <a:pt x="488442" y="247015"/>
                  </a:lnTo>
                  <a:lnTo>
                    <a:pt x="491363" y="248412"/>
                  </a:lnTo>
                  <a:lnTo>
                    <a:pt x="492760" y="245618"/>
                  </a:lnTo>
                  <a:close/>
                </a:path>
                <a:path w="2896870" h="2023110">
                  <a:moveTo>
                    <a:pt x="494284" y="766953"/>
                  </a:moveTo>
                  <a:lnTo>
                    <a:pt x="491744" y="765048"/>
                  </a:lnTo>
                  <a:lnTo>
                    <a:pt x="489839" y="767588"/>
                  </a:lnTo>
                  <a:lnTo>
                    <a:pt x="492506" y="769493"/>
                  </a:lnTo>
                  <a:lnTo>
                    <a:pt x="494284" y="766953"/>
                  </a:lnTo>
                  <a:close/>
                </a:path>
                <a:path w="2896870" h="2023110">
                  <a:moveTo>
                    <a:pt x="498475" y="248412"/>
                  </a:moveTo>
                  <a:lnTo>
                    <a:pt x="495554" y="247015"/>
                  </a:lnTo>
                  <a:lnTo>
                    <a:pt x="494157" y="249936"/>
                  </a:lnTo>
                  <a:lnTo>
                    <a:pt x="496951" y="251333"/>
                  </a:lnTo>
                  <a:lnTo>
                    <a:pt x="498475" y="248412"/>
                  </a:lnTo>
                  <a:close/>
                </a:path>
                <a:path w="2896870" h="2023110">
                  <a:moveTo>
                    <a:pt x="499491" y="770636"/>
                  </a:moveTo>
                  <a:lnTo>
                    <a:pt x="496951" y="768858"/>
                  </a:lnTo>
                  <a:lnTo>
                    <a:pt x="495046" y="771398"/>
                  </a:lnTo>
                  <a:lnTo>
                    <a:pt x="497586" y="773303"/>
                  </a:lnTo>
                  <a:lnTo>
                    <a:pt x="499491" y="770636"/>
                  </a:lnTo>
                  <a:close/>
                </a:path>
                <a:path w="2896870" h="2023110">
                  <a:moveTo>
                    <a:pt x="504063" y="251333"/>
                  </a:moveTo>
                  <a:lnTo>
                    <a:pt x="501269" y="249936"/>
                  </a:lnTo>
                  <a:lnTo>
                    <a:pt x="499872" y="252730"/>
                  </a:lnTo>
                  <a:lnTo>
                    <a:pt x="502666" y="254127"/>
                  </a:lnTo>
                  <a:lnTo>
                    <a:pt x="504063" y="251333"/>
                  </a:lnTo>
                  <a:close/>
                </a:path>
                <a:path w="2896870" h="2023110">
                  <a:moveTo>
                    <a:pt x="504571" y="774446"/>
                  </a:moveTo>
                  <a:lnTo>
                    <a:pt x="502031" y="772541"/>
                  </a:lnTo>
                  <a:lnTo>
                    <a:pt x="500126" y="775081"/>
                  </a:lnTo>
                  <a:lnTo>
                    <a:pt x="502666" y="776986"/>
                  </a:lnTo>
                  <a:lnTo>
                    <a:pt x="504571" y="774446"/>
                  </a:lnTo>
                  <a:close/>
                </a:path>
                <a:path w="2896870" h="2023110">
                  <a:moveTo>
                    <a:pt x="509651" y="778129"/>
                  </a:moveTo>
                  <a:lnTo>
                    <a:pt x="507111" y="776351"/>
                  </a:lnTo>
                  <a:lnTo>
                    <a:pt x="505333" y="778891"/>
                  </a:lnTo>
                  <a:lnTo>
                    <a:pt x="507873" y="780796"/>
                  </a:lnTo>
                  <a:lnTo>
                    <a:pt x="509651" y="778129"/>
                  </a:lnTo>
                  <a:close/>
                </a:path>
                <a:path w="2896870" h="2023110">
                  <a:moveTo>
                    <a:pt x="509778" y="254127"/>
                  </a:moveTo>
                  <a:lnTo>
                    <a:pt x="506984" y="252730"/>
                  </a:lnTo>
                  <a:lnTo>
                    <a:pt x="505587" y="255524"/>
                  </a:lnTo>
                  <a:lnTo>
                    <a:pt x="508381" y="256921"/>
                  </a:lnTo>
                  <a:lnTo>
                    <a:pt x="509778" y="254127"/>
                  </a:lnTo>
                  <a:close/>
                </a:path>
                <a:path w="2896870" h="2023110">
                  <a:moveTo>
                    <a:pt x="514858" y="781939"/>
                  </a:moveTo>
                  <a:lnTo>
                    <a:pt x="512318" y="780034"/>
                  </a:lnTo>
                  <a:lnTo>
                    <a:pt x="510413" y="782574"/>
                  </a:lnTo>
                  <a:lnTo>
                    <a:pt x="512953" y="784479"/>
                  </a:lnTo>
                  <a:lnTo>
                    <a:pt x="514858" y="781939"/>
                  </a:lnTo>
                  <a:close/>
                </a:path>
                <a:path w="2896870" h="2023110">
                  <a:moveTo>
                    <a:pt x="515493" y="256921"/>
                  </a:moveTo>
                  <a:lnTo>
                    <a:pt x="512572" y="255524"/>
                  </a:lnTo>
                  <a:lnTo>
                    <a:pt x="511175" y="258445"/>
                  </a:lnTo>
                  <a:lnTo>
                    <a:pt x="514096" y="259842"/>
                  </a:lnTo>
                  <a:lnTo>
                    <a:pt x="515493" y="256921"/>
                  </a:lnTo>
                  <a:close/>
                </a:path>
                <a:path w="2896870" h="2023110">
                  <a:moveTo>
                    <a:pt x="519938" y="785622"/>
                  </a:moveTo>
                  <a:lnTo>
                    <a:pt x="517398" y="783844"/>
                  </a:lnTo>
                  <a:lnTo>
                    <a:pt x="515493" y="786384"/>
                  </a:lnTo>
                  <a:lnTo>
                    <a:pt x="518033" y="788289"/>
                  </a:lnTo>
                  <a:lnTo>
                    <a:pt x="519938" y="785622"/>
                  </a:lnTo>
                  <a:close/>
                </a:path>
                <a:path w="2896870" h="2023110">
                  <a:moveTo>
                    <a:pt x="521208" y="259842"/>
                  </a:moveTo>
                  <a:lnTo>
                    <a:pt x="518287" y="258445"/>
                  </a:lnTo>
                  <a:lnTo>
                    <a:pt x="516890" y="261239"/>
                  </a:lnTo>
                  <a:lnTo>
                    <a:pt x="519684" y="262636"/>
                  </a:lnTo>
                  <a:lnTo>
                    <a:pt x="521208" y="259842"/>
                  </a:lnTo>
                  <a:close/>
                </a:path>
                <a:path w="2896870" h="2023110">
                  <a:moveTo>
                    <a:pt x="525145" y="789432"/>
                  </a:moveTo>
                  <a:lnTo>
                    <a:pt x="522478" y="787527"/>
                  </a:lnTo>
                  <a:lnTo>
                    <a:pt x="520700" y="790067"/>
                  </a:lnTo>
                  <a:lnTo>
                    <a:pt x="523240" y="791972"/>
                  </a:lnTo>
                  <a:lnTo>
                    <a:pt x="525145" y="789432"/>
                  </a:lnTo>
                  <a:close/>
                </a:path>
                <a:path w="2896870" h="2023110">
                  <a:moveTo>
                    <a:pt x="526796" y="262636"/>
                  </a:moveTo>
                  <a:lnTo>
                    <a:pt x="524002" y="261239"/>
                  </a:lnTo>
                  <a:lnTo>
                    <a:pt x="522605" y="264033"/>
                  </a:lnTo>
                  <a:lnTo>
                    <a:pt x="525399" y="265557"/>
                  </a:lnTo>
                  <a:lnTo>
                    <a:pt x="526796" y="262636"/>
                  </a:lnTo>
                  <a:close/>
                </a:path>
                <a:path w="2896870" h="2023110">
                  <a:moveTo>
                    <a:pt x="530225" y="793115"/>
                  </a:moveTo>
                  <a:lnTo>
                    <a:pt x="527685" y="791337"/>
                  </a:lnTo>
                  <a:lnTo>
                    <a:pt x="525780" y="793877"/>
                  </a:lnTo>
                  <a:lnTo>
                    <a:pt x="528320" y="795782"/>
                  </a:lnTo>
                  <a:lnTo>
                    <a:pt x="530225" y="793115"/>
                  </a:lnTo>
                  <a:close/>
                </a:path>
                <a:path w="2896870" h="2023110">
                  <a:moveTo>
                    <a:pt x="532511" y="265557"/>
                  </a:moveTo>
                  <a:lnTo>
                    <a:pt x="529717" y="264033"/>
                  </a:lnTo>
                  <a:lnTo>
                    <a:pt x="528193" y="266954"/>
                  </a:lnTo>
                  <a:lnTo>
                    <a:pt x="531114" y="268351"/>
                  </a:lnTo>
                  <a:lnTo>
                    <a:pt x="532511" y="265557"/>
                  </a:lnTo>
                  <a:close/>
                </a:path>
                <a:path w="2896870" h="2023110">
                  <a:moveTo>
                    <a:pt x="535305" y="796925"/>
                  </a:moveTo>
                  <a:lnTo>
                    <a:pt x="532765" y="795020"/>
                  </a:lnTo>
                  <a:lnTo>
                    <a:pt x="530860" y="797560"/>
                  </a:lnTo>
                  <a:lnTo>
                    <a:pt x="533527" y="799465"/>
                  </a:lnTo>
                  <a:lnTo>
                    <a:pt x="535305" y="796925"/>
                  </a:lnTo>
                  <a:close/>
                </a:path>
                <a:path w="2896870" h="2023110">
                  <a:moveTo>
                    <a:pt x="538226" y="268351"/>
                  </a:moveTo>
                  <a:lnTo>
                    <a:pt x="535305" y="266954"/>
                  </a:lnTo>
                  <a:lnTo>
                    <a:pt x="533908" y="269748"/>
                  </a:lnTo>
                  <a:lnTo>
                    <a:pt x="536829" y="271145"/>
                  </a:lnTo>
                  <a:lnTo>
                    <a:pt x="538226" y="268351"/>
                  </a:lnTo>
                  <a:close/>
                </a:path>
                <a:path w="2896870" h="2023110">
                  <a:moveTo>
                    <a:pt x="540512" y="800608"/>
                  </a:moveTo>
                  <a:lnTo>
                    <a:pt x="537972" y="798830"/>
                  </a:lnTo>
                  <a:lnTo>
                    <a:pt x="536067" y="801370"/>
                  </a:lnTo>
                  <a:lnTo>
                    <a:pt x="538607" y="803275"/>
                  </a:lnTo>
                  <a:lnTo>
                    <a:pt x="540512" y="800608"/>
                  </a:lnTo>
                  <a:close/>
                </a:path>
                <a:path w="2896870" h="2023110">
                  <a:moveTo>
                    <a:pt x="543814" y="271145"/>
                  </a:moveTo>
                  <a:lnTo>
                    <a:pt x="541020" y="269748"/>
                  </a:lnTo>
                  <a:lnTo>
                    <a:pt x="539623" y="272542"/>
                  </a:lnTo>
                  <a:lnTo>
                    <a:pt x="542417" y="274066"/>
                  </a:lnTo>
                  <a:lnTo>
                    <a:pt x="543814" y="271145"/>
                  </a:lnTo>
                  <a:close/>
                </a:path>
                <a:path w="2896870" h="2023110">
                  <a:moveTo>
                    <a:pt x="545592" y="804418"/>
                  </a:moveTo>
                  <a:lnTo>
                    <a:pt x="543052" y="802513"/>
                  </a:lnTo>
                  <a:lnTo>
                    <a:pt x="541147" y="805053"/>
                  </a:lnTo>
                  <a:lnTo>
                    <a:pt x="543687" y="806958"/>
                  </a:lnTo>
                  <a:lnTo>
                    <a:pt x="545592" y="804418"/>
                  </a:lnTo>
                  <a:close/>
                </a:path>
                <a:path w="2896870" h="2023110">
                  <a:moveTo>
                    <a:pt x="549529" y="274066"/>
                  </a:moveTo>
                  <a:lnTo>
                    <a:pt x="546735" y="272542"/>
                  </a:lnTo>
                  <a:lnTo>
                    <a:pt x="545338" y="275463"/>
                  </a:lnTo>
                  <a:lnTo>
                    <a:pt x="548132" y="276860"/>
                  </a:lnTo>
                  <a:lnTo>
                    <a:pt x="549529" y="274066"/>
                  </a:lnTo>
                  <a:close/>
                </a:path>
                <a:path w="2896870" h="2023110">
                  <a:moveTo>
                    <a:pt x="550672" y="808101"/>
                  </a:moveTo>
                  <a:lnTo>
                    <a:pt x="548132" y="806323"/>
                  </a:lnTo>
                  <a:lnTo>
                    <a:pt x="546354" y="808863"/>
                  </a:lnTo>
                  <a:lnTo>
                    <a:pt x="548894" y="810768"/>
                  </a:lnTo>
                  <a:lnTo>
                    <a:pt x="550672" y="808101"/>
                  </a:lnTo>
                  <a:close/>
                </a:path>
                <a:path w="2896870" h="2023110">
                  <a:moveTo>
                    <a:pt x="555244" y="276860"/>
                  </a:moveTo>
                  <a:lnTo>
                    <a:pt x="552450" y="275463"/>
                  </a:lnTo>
                  <a:lnTo>
                    <a:pt x="550926" y="278257"/>
                  </a:lnTo>
                  <a:lnTo>
                    <a:pt x="553847" y="279654"/>
                  </a:lnTo>
                  <a:lnTo>
                    <a:pt x="555244" y="276860"/>
                  </a:lnTo>
                  <a:close/>
                </a:path>
                <a:path w="2896870" h="2023110">
                  <a:moveTo>
                    <a:pt x="555879" y="811911"/>
                  </a:moveTo>
                  <a:lnTo>
                    <a:pt x="553339" y="810006"/>
                  </a:lnTo>
                  <a:lnTo>
                    <a:pt x="551434" y="812546"/>
                  </a:lnTo>
                  <a:lnTo>
                    <a:pt x="553974" y="814451"/>
                  </a:lnTo>
                  <a:lnTo>
                    <a:pt x="555879" y="811911"/>
                  </a:lnTo>
                  <a:close/>
                </a:path>
                <a:path w="2896870" h="2023110">
                  <a:moveTo>
                    <a:pt x="560959" y="815594"/>
                  </a:moveTo>
                  <a:lnTo>
                    <a:pt x="558419" y="813816"/>
                  </a:lnTo>
                  <a:lnTo>
                    <a:pt x="556514" y="816356"/>
                  </a:lnTo>
                  <a:lnTo>
                    <a:pt x="559054" y="818261"/>
                  </a:lnTo>
                  <a:lnTo>
                    <a:pt x="560959" y="815594"/>
                  </a:lnTo>
                  <a:close/>
                </a:path>
                <a:path w="2896870" h="2023110">
                  <a:moveTo>
                    <a:pt x="560959" y="279654"/>
                  </a:moveTo>
                  <a:lnTo>
                    <a:pt x="558038" y="278257"/>
                  </a:lnTo>
                  <a:lnTo>
                    <a:pt x="556641" y="281051"/>
                  </a:lnTo>
                  <a:lnTo>
                    <a:pt x="559435" y="282575"/>
                  </a:lnTo>
                  <a:lnTo>
                    <a:pt x="560959" y="279654"/>
                  </a:lnTo>
                  <a:close/>
                </a:path>
                <a:path w="2896870" h="2023110">
                  <a:moveTo>
                    <a:pt x="566166" y="819404"/>
                  </a:moveTo>
                  <a:lnTo>
                    <a:pt x="563499" y="817499"/>
                  </a:lnTo>
                  <a:lnTo>
                    <a:pt x="561721" y="820039"/>
                  </a:lnTo>
                  <a:lnTo>
                    <a:pt x="564261" y="821944"/>
                  </a:lnTo>
                  <a:lnTo>
                    <a:pt x="566166" y="819404"/>
                  </a:lnTo>
                  <a:close/>
                </a:path>
                <a:path w="2896870" h="2023110">
                  <a:moveTo>
                    <a:pt x="566547" y="282575"/>
                  </a:moveTo>
                  <a:lnTo>
                    <a:pt x="563753" y="281051"/>
                  </a:lnTo>
                  <a:lnTo>
                    <a:pt x="562356" y="283972"/>
                  </a:lnTo>
                  <a:lnTo>
                    <a:pt x="565150" y="285369"/>
                  </a:lnTo>
                  <a:lnTo>
                    <a:pt x="566547" y="282575"/>
                  </a:lnTo>
                  <a:close/>
                </a:path>
                <a:path w="2896870" h="2023110">
                  <a:moveTo>
                    <a:pt x="571246" y="823087"/>
                  </a:moveTo>
                  <a:lnTo>
                    <a:pt x="568706" y="821309"/>
                  </a:lnTo>
                  <a:lnTo>
                    <a:pt x="566801" y="823849"/>
                  </a:lnTo>
                  <a:lnTo>
                    <a:pt x="569341" y="825754"/>
                  </a:lnTo>
                  <a:lnTo>
                    <a:pt x="571246" y="823087"/>
                  </a:lnTo>
                  <a:close/>
                </a:path>
                <a:path w="2896870" h="2023110">
                  <a:moveTo>
                    <a:pt x="572262" y="285369"/>
                  </a:moveTo>
                  <a:lnTo>
                    <a:pt x="569468" y="283972"/>
                  </a:lnTo>
                  <a:lnTo>
                    <a:pt x="567944" y="286766"/>
                  </a:lnTo>
                  <a:lnTo>
                    <a:pt x="570865" y="288163"/>
                  </a:lnTo>
                  <a:lnTo>
                    <a:pt x="572262" y="285369"/>
                  </a:lnTo>
                  <a:close/>
                </a:path>
                <a:path w="2896870" h="2023110">
                  <a:moveTo>
                    <a:pt x="576326" y="826897"/>
                  </a:moveTo>
                  <a:lnTo>
                    <a:pt x="573786" y="824992"/>
                  </a:lnTo>
                  <a:lnTo>
                    <a:pt x="571881" y="827532"/>
                  </a:lnTo>
                  <a:lnTo>
                    <a:pt x="574548" y="829437"/>
                  </a:lnTo>
                  <a:lnTo>
                    <a:pt x="576326" y="826897"/>
                  </a:lnTo>
                  <a:close/>
                </a:path>
                <a:path w="2896870" h="2023110">
                  <a:moveTo>
                    <a:pt x="577977" y="288163"/>
                  </a:moveTo>
                  <a:lnTo>
                    <a:pt x="575056" y="286766"/>
                  </a:lnTo>
                  <a:lnTo>
                    <a:pt x="573659" y="289687"/>
                  </a:lnTo>
                  <a:lnTo>
                    <a:pt x="576580" y="291084"/>
                  </a:lnTo>
                  <a:lnTo>
                    <a:pt x="577977" y="288163"/>
                  </a:lnTo>
                  <a:close/>
                </a:path>
                <a:path w="2896870" h="2023110">
                  <a:moveTo>
                    <a:pt x="581533" y="830580"/>
                  </a:moveTo>
                  <a:lnTo>
                    <a:pt x="578866" y="828802"/>
                  </a:lnTo>
                  <a:lnTo>
                    <a:pt x="577088" y="831342"/>
                  </a:lnTo>
                  <a:lnTo>
                    <a:pt x="579628" y="833247"/>
                  </a:lnTo>
                  <a:lnTo>
                    <a:pt x="581533" y="830580"/>
                  </a:lnTo>
                  <a:close/>
                </a:path>
                <a:path w="2896870" h="2023110">
                  <a:moveTo>
                    <a:pt x="583565" y="291084"/>
                  </a:moveTo>
                  <a:lnTo>
                    <a:pt x="580771" y="289687"/>
                  </a:lnTo>
                  <a:lnTo>
                    <a:pt x="579374" y="292481"/>
                  </a:lnTo>
                  <a:lnTo>
                    <a:pt x="582168" y="293878"/>
                  </a:lnTo>
                  <a:lnTo>
                    <a:pt x="583565" y="291084"/>
                  </a:lnTo>
                  <a:close/>
                </a:path>
                <a:path w="2896870" h="2023110">
                  <a:moveTo>
                    <a:pt x="586613" y="834390"/>
                  </a:moveTo>
                  <a:lnTo>
                    <a:pt x="584073" y="832485"/>
                  </a:lnTo>
                  <a:lnTo>
                    <a:pt x="582168" y="835025"/>
                  </a:lnTo>
                  <a:lnTo>
                    <a:pt x="584708" y="836930"/>
                  </a:lnTo>
                  <a:lnTo>
                    <a:pt x="586613" y="834390"/>
                  </a:lnTo>
                  <a:close/>
                </a:path>
                <a:path w="2896870" h="2023110">
                  <a:moveTo>
                    <a:pt x="589280" y="293878"/>
                  </a:moveTo>
                  <a:lnTo>
                    <a:pt x="586486" y="292481"/>
                  </a:lnTo>
                  <a:lnTo>
                    <a:pt x="585089" y="295275"/>
                  </a:lnTo>
                  <a:lnTo>
                    <a:pt x="587883" y="296672"/>
                  </a:lnTo>
                  <a:lnTo>
                    <a:pt x="589280" y="293878"/>
                  </a:lnTo>
                  <a:close/>
                </a:path>
                <a:path w="2896870" h="2023110">
                  <a:moveTo>
                    <a:pt x="591693" y="838073"/>
                  </a:moveTo>
                  <a:lnTo>
                    <a:pt x="589153" y="836295"/>
                  </a:lnTo>
                  <a:lnTo>
                    <a:pt x="587248" y="838835"/>
                  </a:lnTo>
                  <a:lnTo>
                    <a:pt x="589915" y="840740"/>
                  </a:lnTo>
                  <a:lnTo>
                    <a:pt x="591693" y="838073"/>
                  </a:lnTo>
                  <a:close/>
                </a:path>
                <a:path w="2896870" h="2023110">
                  <a:moveTo>
                    <a:pt x="594995" y="296672"/>
                  </a:moveTo>
                  <a:lnTo>
                    <a:pt x="592201" y="295275"/>
                  </a:lnTo>
                  <a:lnTo>
                    <a:pt x="590677" y="298196"/>
                  </a:lnTo>
                  <a:lnTo>
                    <a:pt x="593598" y="299593"/>
                  </a:lnTo>
                  <a:lnTo>
                    <a:pt x="594995" y="296672"/>
                  </a:lnTo>
                  <a:close/>
                </a:path>
                <a:path w="2896870" h="2023110">
                  <a:moveTo>
                    <a:pt x="596900" y="841883"/>
                  </a:moveTo>
                  <a:lnTo>
                    <a:pt x="594360" y="839978"/>
                  </a:lnTo>
                  <a:lnTo>
                    <a:pt x="592455" y="842518"/>
                  </a:lnTo>
                  <a:lnTo>
                    <a:pt x="594995" y="844423"/>
                  </a:lnTo>
                  <a:lnTo>
                    <a:pt x="596900" y="841883"/>
                  </a:lnTo>
                  <a:close/>
                </a:path>
                <a:path w="2896870" h="2023110">
                  <a:moveTo>
                    <a:pt x="600710" y="299593"/>
                  </a:moveTo>
                  <a:lnTo>
                    <a:pt x="597789" y="298196"/>
                  </a:lnTo>
                  <a:lnTo>
                    <a:pt x="596392" y="300990"/>
                  </a:lnTo>
                  <a:lnTo>
                    <a:pt x="599186" y="302387"/>
                  </a:lnTo>
                  <a:lnTo>
                    <a:pt x="600710" y="299593"/>
                  </a:lnTo>
                  <a:close/>
                </a:path>
                <a:path w="2896870" h="2023110">
                  <a:moveTo>
                    <a:pt x="601980" y="845566"/>
                  </a:moveTo>
                  <a:lnTo>
                    <a:pt x="599440" y="843788"/>
                  </a:lnTo>
                  <a:lnTo>
                    <a:pt x="597535" y="846328"/>
                  </a:lnTo>
                  <a:lnTo>
                    <a:pt x="600075" y="848233"/>
                  </a:lnTo>
                  <a:lnTo>
                    <a:pt x="601980" y="845566"/>
                  </a:lnTo>
                  <a:close/>
                </a:path>
                <a:path w="2896870" h="2023110">
                  <a:moveTo>
                    <a:pt x="606298" y="302387"/>
                  </a:moveTo>
                  <a:lnTo>
                    <a:pt x="603504" y="300990"/>
                  </a:lnTo>
                  <a:lnTo>
                    <a:pt x="602107" y="303784"/>
                  </a:lnTo>
                  <a:lnTo>
                    <a:pt x="604901" y="305308"/>
                  </a:lnTo>
                  <a:lnTo>
                    <a:pt x="606298" y="302387"/>
                  </a:lnTo>
                  <a:close/>
                </a:path>
                <a:path w="2896870" h="2023110">
                  <a:moveTo>
                    <a:pt x="607187" y="849376"/>
                  </a:moveTo>
                  <a:lnTo>
                    <a:pt x="604520" y="847471"/>
                  </a:lnTo>
                  <a:lnTo>
                    <a:pt x="602742" y="850011"/>
                  </a:lnTo>
                  <a:lnTo>
                    <a:pt x="605282" y="851916"/>
                  </a:lnTo>
                  <a:lnTo>
                    <a:pt x="607187" y="849376"/>
                  </a:lnTo>
                  <a:close/>
                </a:path>
                <a:path w="2896870" h="2023110">
                  <a:moveTo>
                    <a:pt x="612013" y="305308"/>
                  </a:moveTo>
                  <a:lnTo>
                    <a:pt x="609219" y="303784"/>
                  </a:lnTo>
                  <a:lnTo>
                    <a:pt x="607822" y="306705"/>
                  </a:lnTo>
                  <a:lnTo>
                    <a:pt x="610616" y="308102"/>
                  </a:lnTo>
                  <a:lnTo>
                    <a:pt x="612013" y="305308"/>
                  </a:lnTo>
                  <a:close/>
                </a:path>
                <a:path w="2896870" h="2023110">
                  <a:moveTo>
                    <a:pt x="612267" y="853059"/>
                  </a:moveTo>
                  <a:lnTo>
                    <a:pt x="609727" y="851281"/>
                  </a:lnTo>
                  <a:lnTo>
                    <a:pt x="607822" y="853821"/>
                  </a:lnTo>
                  <a:lnTo>
                    <a:pt x="610362" y="855726"/>
                  </a:lnTo>
                  <a:lnTo>
                    <a:pt x="612267" y="853059"/>
                  </a:lnTo>
                  <a:close/>
                </a:path>
                <a:path w="2896870" h="2023110">
                  <a:moveTo>
                    <a:pt x="617347" y="856869"/>
                  </a:moveTo>
                  <a:lnTo>
                    <a:pt x="614807" y="854964"/>
                  </a:lnTo>
                  <a:lnTo>
                    <a:pt x="612902" y="857504"/>
                  </a:lnTo>
                  <a:lnTo>
                    <a:pt x="615569" y="859409"/>
                  </a:lnTo>
                  <a:lnTo>
                    <a:pt x="617347" y="856869"/>
                  </a:lnTo>
                  <a:close/>
                </a:path>
                <a:path w="2896870" h="2023110">
                  <a:moveTo>
                    <a:pt x="617728" y="308102"/>
                  </a:moveTo>
                  <a:lnTo>
                    <a:pt x="614807" y="306705"/>
                  </a:lnTo>
                  <a:lnTo>
                    <a:pt x="613410" y="309499"/>
                  </a:lnTo>
                  <a:lnTo>
                    <a:pt x="616331" y="310896"/>
                  </a:lnTo>
                  <a:lnTo>
                    <a:pt x="617728" y="308102"/>
                  </a:lnTo>
                  <a:close/>
                </a:path>
                <a:path w="2896870" h="2023110">
                  <a:moveTo>
                    <a:pt x="622554" y="860552"/>
                  </a:moveTo>
                  <a:lnTo>
                    <a:pt x="619887" y="858774"/>
                  </a:lnTo>
                  <a:lnTo>
                    <a:pt x="618109" y="861314"/>
                  </a:lnTo>
                  <a:lnTo>
                    <a:pt x="620649" y="863219"/>
                  </a:lnTo>
                  <a:lnTo>
                    <a:pt x="622554" y="860552"/>
                  </a:lnTo>
                  <a:close/>
                </a:path>
                <a:path w="2896870" h="2023110">
                  <a:moveTo>
                    <a:pt x="623443" y="310896"/>
                  </a:moveTo>
                  <a:lnTo>
                    <a:pt x="620522" y="309499"/>
                  </a:lnTo>
                  <a:lnTo>
                    <a:pt x="619125" y="312293"/>
                  </a:lnTo>
                  <a:lnTo>
                    <a:pt x="621919" y="313817"/>
                  </a:lnTo>
                  <a:lnTo>
                    <a:pt x="623443" y="310896"/>
                  </a:lnTo>
                  <a:close/>
                </a:path>
                <a:path w="2896870" h="2023110">
                  <a:moveTo>
                    <a:pt x="627634" y="864362"/>
                  </a:moveTo>
                  <a:lnTo>
                    <a:pt x="625094" y="862457"/>
                  </a:lnTo>
                  <a:lnTo>
                    <a:pt x="623189" y="864997"/>
                  </a:lnTo>
                  <a:lnTo>
                    <a:pt x="625729" y="866902"/>
                  </a:lnTo>
                  <a:lnTo>
                    <a:pt x="627634" y="864362"/>
                  </a:lnTo>
                  <a:close/>
                </a:path>
                <a:path w="2896870" h="2023110">
                  <a:moveTo>
                    <a:pt x="629031" y="313817"/>
                  </a:moveTo>
                  <a:lnTo>
                    <a:pt x="626237" y="312293"/>
                  </a:lnTo>
                  <a:lnTo>
                    <a:pt x="624840" y="315214"/>
                  </a:lnTo>
                  <a:lnTo>
                    <a:pt x="627634" y="316611"/>
                  </a:lnTo>
                  <a:lnTo>
                    <a:pt x="629031" y="313817"/>
                  </a:lnTo>
                  <a:close/>
                </a:path>
                <a:path w="2896870" h="2023110">
                  <a:moveTo>
                    <a:pt x="632714" y="868045"/>
                  </a:moveTo>
                  <a:lnTo>
                    <a:pt x="630174" y="866267"/>
                  </a:lnTo>
                  <a:lnTo>
                    <a:pt x="628269" y="868807"/>
                  </a:lnTo>
                  <a:lnTo>
                    <a:pt x="630936" y="870712"/>
                  </a:lnTo>
                  <a:lnTo>
                    <a:pt x="632714" y="868045"/>
                  </a:lnTo>
                  <a:close/>
                </a:path>
                <a:path w="2896870" h="2023110">
                  <a:moveTo>
                    <a:pt x="634746" y="316611"/>
                  </a:moveTo>
                  <a:lnTo>
                    <a:pt x="631952" y="315214"/>
                  </a:lnTo>
                  <a:lnTo>
                    <a:pt x="630428" y="318008"/>
                  </a:lnTo>
                  <a:lnTo>
                    <a:pt x="633349" y="319405"/>
                  </a:lnTo>
                  <a:lnTo>
                    <a:pt x="634746" y="316611"/>
                  </a:lnTo>
                  <a:close/>
                </a:path>
                <a:path w="2896870" h="2023110">
                  <a:moveTo>
                    <a:pt x="637921" y="871855"/>
                  </a:moveTo>
                  <a:lnTo>
                    <a:pt x="635381" y="869950"/>
                  </a:lnTo>
                  <a:lnTo>
                    <a:pt x="633476" y="872490"/>
                  </a:lnTo>
                  <a:lnTo>
                    <a:pt x="636016" y="874395"/>
                  </a:lnTo>
                  <a:lnTo>
                    <a:pt x="637921" y="871855"/>
                  </a:lnTo>
                  <a:close/>
                </a:path>
                <a:path w="2896870" h="2023110">
                  <a:moveTo>
                    <a:pt x="640461" y="319405"/>
                  </a:moveTo>
                  <a:lnTo>
                    <a:pt x="637540" y="318008"/>
                  </a:lnTo>
                  <a:lnTo>
                    <a:pt x="636143" y="320929"/>
                  </a:lnTo>
                  <a:lnTo>
                    <a:pt x="639064" y="322326"/>
                  </a:lnTo>
                  <a:lnTo>
                    <a:pt x="640461" y="319405"/>
                  </a:lnTo>
                  <a:close/>
                </a:path>
                <a:path w="2896870" h="2023110">
                  <a:moveTo>
                    <a:pt x="643001" y="875538"/>
                  </a:moveTo>
                  <a:lnTo>
                    <a:pt x="640461" y="873760"/>
                  </a:lnTo>
                  <a:lnTo>
                    <a:pt x="638556" y="876300"/>
                  </a:lnTo>
                  <a:lnTo>
                    <a:pt x="641096" y="878205"/>
                  </a:lnTo>
                  <a:lnTo>
                    <a:pt x="643001" y="875538"/>
                  </a:lnTo>
                  <a:close/>
                </a:path>
                <a:path w="2896870" h="2023110">
                  <a:moveTo>
                    <a:pt x="646049" y="322326"/>
                  </a:moveTo>
                  <a:lnTo>
                    <a:pt x="643255" y="320929"/>
                  </a:lnTo>
                  <a:lnTo>
                    <a:pt x="641858" y="323723"/>
                  </a:lnTo>
                  <a:lnTo>
                    <a:pt x="644652" y="325120"/>
                  </a:lnTo>
                  <a:lnTo>
                    <a:pt x="646049" y="322326"/>
                  </a:lnTo>
                  <a:close/>
                </a:path>
                <a:path w="2896870" h="2023110">
                  <a:moveTo>
                    <a:pt x="648081" y="879348"/>
                  </a:moveTo>
                  <a:lnTo>
                    <a:pt x="645541" y="877443"/>
                  </a:lnTo>
                  <a:lnTo>
                    <a:pt x="643763" y="879983"/>
                  </a:lnTo>
                  <a:lnTo>
                    <a:pt x="646303" y="881888"/>
                  </a:lnTo>
                  <a:lnTo>
                    <a:pt x="648081" y="879348"/>
                  </a:lnTo>
                  <a:close/>
                </a:path>
                <a:path w="2896870" h="2023110">
                  <a:moveTo>
                    <a:pt x="651764" y="325120"/>
                  </a:moveTo>
                  <a:lnTo>
                    <a:pt x="648970" y="323723"/>
                  </a:lnTo>
                  <a:lnTo>
                    <a:pt x="647573" y="326517"/>
                  </a:lnTo>
                  <a:lnTo>
                    <a:pt x="650367" y="327914"/>
                  </a:lnTo>
                  <a:lnTo>
                    <a:pt x="651764" y="325120"/>
                  </a:lnTo>
                  <a:close/>
                </a:path>
                <a:path w="2896870" h="2023110">
                  <a:moveTo>
                    <a:pt x="653288" y="883031"/>
                  </a:moveTo>
                  <a:lnTo>
                    <a:pt x="650748" y="881253"/>
                  </a:lnTo>
                  <a:lnTo>
                    <a:pt x="648843" y="883793"/>
                  </a:lnTo>
                  <a:lnTo>
                    <a:pt x="651383" y="885698"/>
                  </a:lnTo>
                  <a:lnTo>
                    <a:pt x="653288" y="883031"/>
                  </a:lnTo>
                  <a:close/>
                </a:path>
                <a:path w="2896870" h="2023110">
                  <a:moveTo>
                    <a:pt x="657479" y="327914"/>
                  </a:moveTo>
                  <a:lnTo>
                    <a:pt x="654558" y="326517"/>
                  </a:lnTo>
                  <a:lnTo>
                    <a:pt x="653161" y="329438"/>
                  </a:lnTo>
                  <a:lnTo>
                    <a:pt x="656082" y="330835"/>
                  </a:lnTo>
                  <a:lnTo>
                    <a:pt x="657479" y="327914"/>
                  </a:lnTo>
                  <a:close/>
                </a:path>
                <a:path w="2896870" h="2023110">
                  <a:moveTo>
                    <a:pt x="658368" y="886841"/>
                  </a:moveTo>
                  <a:lnTo>
                    <a:pt x="655828" y="884936"/>
                  </a:lnTo>
                  <a:lnTo>
                    <a:pt x="653923" y="887476"/>
                  </a:lnTo>
                  <a:lnTo>
                    <a:pt x="656463" y="889381"/>
                  </a:lnTo>
                  <a:lnTo>
                    <a:pt x="658368" y="886841"/>
                  </a:lnTo>
                  <a:close/>
                </a:path>
                <a:path w="2896870" h="2023110">
                  <a:moveTo>
                    <a:pt x="663194" y="330835"/>
                  </a:moveTo>
                  <a:lnTo>
                    <a:pt x="660273" y="329438"/>
                  </a:lnTo>
                  <a:lnTo>
                    <a:pt x="658876" y="332232"/>
                  </a:lnTo>
                  <a:lnTo>
                    <a:pt x="661670" y="333629"/>
                  </a:lnTo>
                  <a:lnTo>
                    <a:pt x="663194" y="330835"/>
                  </a:lnTo>
                  <a:close/>
                </a:path>
                <a:path w="2896870" h="2023110">
                  <a:moveTo>
                    <a:pt x="663575" y="890524"/>
                  </a:moveTo>
                  <a:lnTo>
                    <a:pt x="660908" y="888746"/>
                  </a:lnTo>
                  <a:lnTo>
                    <a:pt x="659130" y="891286"/>
                  </a:lnTo>
                  <a:lnTo>
                    <a:pt x="661670" y="893191"/>
                  </a:lnTo>
                  <a:lnTo>
                    <a:pt x="663575" y="890524"/>
                  </a:lnTo>
                  <a:close/>
                </a:path>
                <a:path w="2896870" h="2023110">
                  <a:moveTo>
                    <a:pt x="668655" y="894334"/>
                  </a:moveTo>
                  <a:lnTo>
                    <a:pt x="666115" y="892429"/>
                  </a:lnTo>
                  <a:lnTo>
                    <a:pt x="664210" y="894969"/>
                  </a:lnTo>
                  <a:lnTo>
                    <a:pt x="666750" y="896874"/>
                  </a:lnTo>
                  <a:lnTo>
                    <a:pt x="668655" y="894334"/>
                  </a:lnTo>
                  <a:close/>
                </a:path>
                <a:path w="2896870" h="2023110">
                  <a:moveTo>
                    <a:pt x="668782" y="333629"/>
                  </a:moveTo>
                  <a:lnTo>
                    <a:pt x="665988" y="332232"/>
                  </a:lnTo>
                  <a:lnTo>
                    <a:pt x="664591" y="335026"/>
                  </a:lnTo>
                  <a:lnTo>
                    <a:pt x="667385" y="336550"/>
                  </a:lnTo>
                  <a:lnTo>
                    <a:pt x="668782" y="333629"/>
                  </a:lnTo>
                  <a:close/>
                </a:path>
                <a:path w="2896870" h="2023110">
                  <a:moveTo>
                    <a:pt x="673735" y="898017"/>
                  </a:moveTo>
                  <a:lnTo>
                    <a:pt x="671195" y="896239"/>
                  </a:lnTo>
                  <a:lnTo>
                    <a:pt x="669290" y="898779"/>
                  </a:lnTo>
                  <a:lnTo>
                    <a:pt x="671957" y="900684"/>
                  </a:lnTo>
                  <a:lnTo>
                    <a:pt x="673735" y="898017"/>
                  </a:lnTo>
                  <a:close/>
                </a:path>
                <a:path w="2896870" h="2023110">
                  <a:moveTo>
                    <a:pt x="674497" y="336550"/>
                  </a:moveTo>
                  <a:lnTo>
                    <a:pt x="671703" y="335026"/>
                  </a:lnTo>
                  <a:lnTo>
                    <a:pt x="670179" y="337947"/>
                  </a:lnTo>
                  <a:lnTo>
                    <a:pt x="673100" y="339344"/>
                  </a:lnTo>
                  <a:lnTo>
                    <a:pt x="674497" y="336550"/>
                  </a:lnTo>
                  <a:close/>
                </a:path>
                <a:path w="2896870" h="2023110">
                  <a:moveTo>
                    <a:pt x="678942" y="901827"/>
                  </a:moveTo>
                  <a:lnTo>
                    <a:pt x="676402" y="899922"/>
                  </a:lnTo>
                  <a:lnTo>
                    <a:pt x="674497" y="902462"/>
                  </a:lnTo>
                  <a:lnTo>
                    <a:pt x="677037" y="904367"/>
                  </a:lnTo>
                  <a:lnTo>
                    <a:pt x="678942" y="901827"/>
                  </a:lnTo>
                  <a:close/>
                </a:path>
                <a:path w="2896870" h="2023110">
                  <a:moveTo>
                    <a:pt x="680212" y="339344"/>
                  </a:moveTo>
                  <a:lnTo>
                    <a:pt x="677291" y="337947"/>
                  </a:lnTo>
                  <a:lnTo>
                    <a:pt x="675894" y="340741"/>
                  </a:lnTo>
                  <a:lnTo>
                    <a:pt x="678815" y="342138"/>
                  </a:lnTo>
                  <a:lnTo>
                    <a:pt x="680212" y="339344"/>
                  </a:lnTo>
                  <a:close/>
                </a:path>
                <a:path w="2896870" h="2023110">
                  <a:moveTo>
                    <a:pt x="684022" y="905510"/>
                  </a:moveTo>
                  <a:lnTo>
                    <a:pt x="681482" y="903732"/>
                  </a:lnTo>
                  <a:lnTo>
                    <a:pt x="679577" y="906272"/>
                  </a:lnTo>
                  <a:lnTo>
                    <a:pt x="682117" y="908177"/>
                  </a:lnTo>
                  <a:lnTo>
                    <a:pt x="684022" y="905510"/>
                  </a:lnTo>
                  <a:close/>
                </a:path>
                <a:path w="2896870" h="2023110">
                  <a:moveTo>
                    <a:pt x="685800" y="342138"/>
                  </a:moveTo>
                  <a:lnTo>
                    <a:pt x="683006" y="340741"/>
                  </a:lnTo>
                  <a:lnTo>
                    <a:pt x="681609" y="343535"/>
                  </a:lnTo>
                  <a:lnTo>
                    <a:pt x="684403" y="345059"/>
                  </a:lnTo>
                  <a:lnTo>
                    <a:pt x="685800" y="342138"/>
                  </a:lnTo>
                  <a:close/>
                </a:path>
                <a:path w="2896870" h="2023110">
                  <a:moveTo>
                    <a:pt x="689102" y="909320"/>
                  </a:moveTo>
                  <a:lnTo>
                    <a:pt x="686562" y="907415"/>
                  </a:lnTo>
                  <a:lnTo>
                    <a:pt x="684657" y="909955"/>
                  </a:lnTo>
                  <a:lnTo>
                    <a:pt x="687324" y="911860"/>
                  </a:lnTo>
                  <a:lnTo>
                    <a:pt x="689102" y="909320"/>
                  </a:lnTo>
                  <a:close/>
                </a:path>
                <a:path w="2896870" h="2023110">
                  <a:moveTo>
                    <a:pt x="691515" y="345059"/>
                  </a:moveTo>
                  <a:lnTo>
                    <a:pt x="688721" y="343535"/>
                  </a:lnTo>
                  <a:lnTo>
                    <a:pt x="687324" y="346456"/>
                  </a:lnTo>
                  <a:lnTo>
                    <a:pt x="690118" y="347853"/>
                  </a:lnTo>
                  <a:lnTo>
                    <a:pt x="691515" y="345059"/>
                  </a:lnTo>
                  <a:close/>
                </a:path>
                <a:path w="2896870" h="2023110">
                  <a:moveTo>
                    <a:pt x="694309" y="913003"/>
                  </a:moveTo>
                  <a:lnTo>
                    <a:pt x="691769" y="911225"/>
                  </a:lnTo>
                  <a:lnTo>
                    <a:pt x="689864" y="913765"/>
                  </a:lnTo>
                  <a:lnTo>
                    <a:pt x="692404" y="915670"/>
                  </a:lnTo>
                  <a:lnTo>
                    <a:pt x="694309" y="913003"/>
                  </a:lnTo>
                  <a:close/>
                </a:path>
                <a:path w="2896870" h="2023110">
                  <a:moveTo>
                    <a:pt x="697230" y="347853"/>
                  </a:moveTo>
                  <a:lnTo>
                    <a:pt x="694436" y="346456"/>
                  </a:lnTo>
                  <a:lnTo>
                    <a:pt x="692912" y="349250"/>
                  </a:lnTo>
                  <a:lnTo>
                    <a:pt x="695833" y="350647"/>
                  </a:lnTo>
                  <a:lnTo>
                    <a:pt x="697230" y="347853"/>
                  </a:lnTo>
                  <a:close/>
                </a:path>
                <a:path w="2896870" h="2023110">
                  <a:moveTo>
                    <a:pt x="699389" y="916813"/>
                  </a:moveTo>
                  <a:lnTo>
                    <a:pt x="696849" y="914908"/>
                  </a:lnTo>
                  <a:lnTo>
                    <a:pt x="694944" y="917448"/>
                  </a:lnTo>
                  <a:lnTo>
                    <a:pt x="697484" y="919353"/>
                  </a:lnTo>
                  <a:lnTo>
                    <a:pt x="699389" y="916813"/>
                  </a:lnTo>
                  <a:close/>
                </a:path>
                <a:path w="2896870" h="2023110">
                  <a:moveTo>
                    <a:pt x="702945" y="350647"/>
                  </a:moveTo>
                  <a:lnTo>
                    <a:pt x="700024" y="349250"/>
                  </a:lnTo>
                  <a:lnTo>
                    <a:pt x="698627" y="352171"/>
                  </a:lnTo>
                  <a:lnTo>
                    <a:pt x="701421" y="353568"/>
                  </a:lnTo>
                  <a:lnTo>
                    <a:pt x="702945" y="350647"/>
                  </a:lnTo>
                  <a:close/>
                </a:path>
                <a:path w="2896870" h="2023110">
                  <a:moveTo>
                    <a:pt x="704596" y="920496"/>
                  </a:moveTo>
                  <a:lnTo>
                    <a:pt x="701929" y="918718"/>
                  </a:lnTo>
                  <a:lnTo>
                    <a:pt x="700151" y="921258"/>
                  </a:lnTo>
                  <a:lnTo>
                    <a:pt x="702691" y="923163"/>
                  </a:lnTo>
                  <a:lnTo>
                    <a:pt x="704596" y="920496"/>
                  </a:lnTo>
                  <a:close/>
                </a:path>
                <a:path w="2896870" h="2023110">
                  <a:moveTo>
                    <a:pt x="708533" y="353568"/>
                  </a:moveTo>
                  <a:lnTo>
                    <a:pt x="705739" y="352171"/>
                  </a:lnTo>
                  <a:lnTo>
                    <a:pt x="704342" y="354965"/>
                  </a:lnTo>
                  <a:lnTo>
                    <a:pt x="707136" y="356362"/>
                  </a:lnTo>
                  <a:lnTo>
                    <a:pt x="708533" y="353568"/>
                  </a:lnTo>
                  <a:close/>
                </a:path>
                <a:path w="2896870" h="2023110">
                  <a:moveTo>
                    <a:pt x="709676" y="924306"/>
                  </a:moveTo>
                  <a:lnTo>
                    <a:pt x="707136" y="922401"/>
                  </a:lnTo>
                  <a:lnTo>
                    <a:pt x="705231" y="924941"/>
                  </a:lnTo>
                  <a:lnTo>
                    <a:pt x="707771" y="926846"/>
                  </a:lnTo>
                  <a:lnTo>
                    <a:pt x="709676" y="924306"/>
                  </a:lnTo>
                  <a:close/>
                </a:path>
                <a:path w="2896870" h="2023110">
                  <a:moveTo>
                    <a:pt x="714248" y="356362"/>
                  </a:moveTo>
                  <a:lnTo>
                    <a:pt x="711454" y="354965"/>
                  </a:lnTo>
                  <a:lnTo>
                    <a:pt x="710057" y="357759"/>
                  </a:lnTo>
                  <a:lnTo>
                    <a:pt x="712851" y="359156"/>
                  </a:lnTo>
                  <a:lnTo>
                    <a:pt x="714248" y="356362"/>
                  </a:lnTo>
                  <a:close/>
                </a:path>
                <a:path w="2896870" h="2023110">
                  <a:moveTo>
                    <a:pt x="714756" y="927989"/>
                  </a:moveTo>
                  <a:lnTo>
                    <a:pt x="712216" y="926211"/>
                  </a:lnTo>
                  <a:lnTo>
                    <a:pt x="710311" y="928751"/>
                  </a:lnTo>
                  <a:lnTo>
                    <a:pt x="712978" y="930656"/>
                  </a:lnTo>
                  <a:lnTo>
                    <a:pt x="714756" y="927989"/>
                  </a:lnTo>
                  <a:close/>
                </a:path>
                <a:path w="2896870" h="2023110">
                  <a:moveTo>
                    <a:pt x="719963" y="931799"/>
                  </a:moveTo>
                  <a:lnTo>
                    <a:pt x="717296" y="929894"/>
                  </a:lnTo>
                  <a:lnTo>
                    <a:pt x="715518" y="932434"/>
                  </a:lnTo>
                  <a:lnTo>
                    <a:pt x="718058" y="934339"/>
                  </a:lnTo>
                  <a:lnTo>
                    <a:pt x="719963" y="931799"/>
                  </a:lnTo>
                  <a:close/>
                </a:path>
                <a:path w="2896870" h="2023110">
                  <a:moveTo>
                    <a:pt x="719963" y="359156"/>
                  </a:moveTo>
                  <a:lnTo>
                    <a:pt x="717042" y="357759"/>
                  </a:lnTo>
                  <a:lnTo>
                    <a:pt x="715645" y="360680"/>
                  </a:lnTo>
                  <a:lnTo>
                    <a:pt x="718566" y="362077"/>
                  </a:lnTo>
                  <a:lnTo>
                    <a:pt x="719963" y="359156"/>
                  </a:lnTo>
                  <a:close/>
                </a:path>
                <a:path w="2896870" h="2023110">
                  <a:moveTo>
                    <a:pt x="725043" y="935482"/>
                  </a:moveTo>
                  <a:lnTo>
                    <a:pt x="722503" y="933704"/>
                  </a:lnTo>
                  <a:lnTo>
                    <a:pt x="720598" y="936244"/>
                  </a:lnTo>
                  <a:lnTo>
                    <a:pt x="723138" y="938149"/>
                  </a:lnTo>
                  <a:lnTo>
                    <a:pt x="725043" y="935482"/>
                  </a:lnTo>
                  <a:close/>
                </a:path>
                <a:path w="2896870" h="2023110">
                  <a:moveTo>
                    <a:pt x="725678" y="362077"/>
                  </a:moveTo>
                  <a:lnTo>
                    <a:pt x="722757" y="360680"/>
                  </a:lnTo>
                  <a:lnTo>
                    <a:pt x="721360" y="363474"/>
                  </a:lnTo>
                  <a:lnTo>
                    <a:pt x="724154" y="364871"/>
                  </a:lnTo>
                  <a:lnTo>
                    <a:pt x="725678" y="362077"/>
                  </a:lnTo>
                  <a:close/>
                </a:path>
                <a:path w="2896870" h="2023110">
                  <a:moveTo>
                    <a:pt x="730123" y="939292"/>
                  </a:moveTo>
                  <a:lnTo>
                    <a:pt x="727583" y="937387"/>
                  </a:lnTo>
                  <a:lnTo>
                    <a:pt x="725678" y="939927"/>
                  </a:lnTo>
                  <a:lnTo>
                    <a:pt x="728345" y="941832"/>
                  </a:lnTo>
                  <a:lnTo>
                    <a:pt x="730123" y="939292"/>
                  </a:lnTo>
                  <a:close/>
                </a:path>
                <a:path w="2896870" h="2023110">
                  <a:moveTo>
                    <a:pt x="731266" y="364871"/>
                  </a:moveTo>
                  <a:lnTo>
                    <a:pt x="728472" y="363474"/>
                  </a:lnTo>
                  <a:lnTo>
                    <a:pt x="727075" y="366268"/>
                  </a:lnTo>
                  <a:lnTo>
                    <a:pt x="729869" y="367665"/>
                  </a:lnTo>
                  <a:lnTo>
                    <a:pt x="731266" y="364871"/>
                  </a:lnTo>
                  <a:close/>
                </a:path>
                <a:path w="2896870" h="2023110">
                  <a:moveTo>
                    <a:pt x="735330" y="942975"/>
                  </a:moveTo>
                  <a:lnTo>
                    <a:pt x="732790" y="941197"/>
                  </a:lnTo>
                  <a:lnTo>
                    <a:pt x="730885" y="943737"/>
                  </a:lnTo>
                  <a:lnTo>
                    <a:pt x="733425" y="945642"/>
                  </a:lnTo>
                  <a:lnTo>
                    <a:pt x="735330" y="942975"/>
                  </a:lnTo>
                  <a:close/>
                </a:path>
                <a:path w="2896870" h="2023110">
                  <a:moveTo>
                    <a:pt x="736981" y="367665"/>
                  </a:moveTo>
                  <a:lnTo>
                    <a:pt x="734187" y="366268"/>
                  </a:lnTo>
                  <a:lnTo>
                    <a:pt x="732663" y="369189"/>
                  </a:lnTo>
                  <a:lnTo>
                    <a:pt x="735584" y="370586"/>
                  </a:lnTo>
                  <a:lnTo>
                    <a:pt x="736981" y="367665"/>
                  </a:lnTo>
                  <a:close/>
                </a:path>
                <a:path w="2896870" h="2023110">
                  <a:moveTo>
                    <a:pt x="740410" y="946785"/>
                  </a:moveTo>
                  <a:lnTo>
                    <a:pt x="737870" y="944880"/>
                  </a:lnTo>
                  <a:lnTo>
                    <a:pt x="735965" y="947420"/>
                  </a:lnTo>
                  <a:lnTo>
                    <a:pt x="738505" y="949325"/>
                  </a:lnTo>
                  <a:lnTo>
                    <a:pt x="740410" y="946785"/>
                  </a:lnTo>
                  <a:close/>
                </a:path>
                <a:path w="2896870" h="2023110">
                  <a:moveTo>
                    <a:pt x="742696" y="370586"/>
                  </a:moveTo>
                  <a:lnTo>
                    <a:pt x="739775" y="369189"/>
                  </a:lnTo>
                  <a:lnTo>
                    <a:pt x="738378" y="371983"/>
                  </a:lnTo>
                  <a:lnTo>
                    <a:pt x="741172" y="373380"/>
                  </a:lnTo>
                  <a:lnTo>
                    <a:pt x="742696" y="370586"/>
                  </a:lnTo>
                  <a:close/>
                </a:path>
                <a:path w="2896870" h="2023110">
                  <a:moveTo>
                    <a:pt x="745490" y="950468"/>
                  </a:moveTo>
                  <a:lnTo>
                    <a:pt x="742950" y="948690"/>
                  </a:lnTo>
                  <a:lnTo>
                    <a:pt x="741172" y="951230"/>
                  </a:lnTo>
                  <a:lnTo>
                    <a:pt x="743712" y="953135"/>
                  </a:lnTo>
                  <a:lnTo>
                    <a:pt x="745490" y="950468"/>
                  </a:lnTo>
                  <a:close/>
                </a:path>
                <a:path w="2896870" h="2023110">
                  <a:moveTo>
                    <a:pt x="748284" y="373380"/>
                  </a:moveTo>
                  <a:lnTo>
                    <a:pt x="745490" y="371983"/>
                  </a:lnTo>
                  <a:lnTo>
                    <a:pt x="744093" y="374777"/>
                  </a:lnTo>
                  <a:lnTo>
                    <a:pt x="746887" y="376301"/>
                  </a:lnTo>
                  <a:lnTo>
                    <a:pt x="748284" y="373380"/>
                  </a:lnTo>
                  <a:close/>
                </a:path>
                <a:path w="2896870" h="2023110">
                  <a:moveTo>
                    <a:pt x="750697" y="954278"/>
                  </a:moveTo>
                  <a:lnTo>
                    <a:pt x="748157" y="952373"/>
                  </a:lnTo>
                  <a:lnTo>
                    <a:pt x="746252" y="954913"/>
                  </a:lnTo>
                  <a:lnTo>
                    <a:pt x="748792" y="956818"/>
                  </a:lnTo>
                  <a:lnTo>
                    <a:pt x="750697" y="954278"/>
                  </a:lnTo>
                  <a:close/>
                </a:path>
                <a:path w="2896870" h="2023110">
                  <a:moveTo>
                    <a:pt x="753999" y="376301"/>
                  </a:moveTo>
                  <a:lnTo>
                    <a:pt x="751205" y="374777"/>
                  </a:lnTo>
                  <a:lnTo>
                    <a:pt x="749808" y="377698"/>
                  </a:lnTo>
                  <a:lnTo>
                    <a:pt x="752602" y="379095"/>
                  </a:lnTo>
                  <a:lnTo>
                    <a:pt x="753999" y="376301"/>
                  </a:lnTo>
                  <a:close/>
                </a:path>
                <a:path w="2896870" h="2023110">
                  <a:moveTo>
                    <a:pt x="755777" y="957961"/>
                  </a:moveTo>
                  <a:lnTo>
                    <a:pt x="753237" y="956183"/>
                  </a:lnTo>
                  <a:lnTo>
                    <a:pt x="751332" y="958723"/>
                  </a:lnTo>
                  <a:lnTo>
                    <a:pt x="753872" y="960628"/>
                  </a:lnTo>
                  <a:lnTo>
                    <a:pt x="755777" y="957961"/>
                  </a:lnTo>
                  <a:close/>
                </a:path>
                <a:path w="2896870" h="2023110">
                  <a:moveTo>
                    <a:pt x="759714" y="379095"/>
                  </a:moveTo>
                  <a:lnTo>
                    <a:pt x="756793" y="377698"/>
                  </a:lnTo>
                  <a:lnTo>
                    <a:pt x="755396" y="380492"/>
                  </a:lnTo>
                  <a:lnTo>
                    <a:pt x="758317" y="381889"/>
                  </a:lnTo>
                  <a:lnTo>
                    <a:pt x="759714" y="379095"/>
                  </a:lnTo>
                  <a:close/>
                </a:path>
                <a:path w="2896870" h="2023110">
                  <a:moveTo>
                    <a:pt x="760984" y="961771"/>
                  </a:moveTo>
                  <a:lnTo>
                    <a:pt x="758317" y="959866"/>
                  </a:lnTo>
                  <a:lnTo>
                    <a:pt x="756539" y="962406"/>
                  </a:lnTo>
                  <a:lnTo>
                    <a:pt x="759079" y="964311"/>
                  </a:lnTo>
                  <a:lnTo>
                    <a:pt x="760984" y="961771"/>
                  </a:lnTo>
                  <a:close/>
                </a:path>
                <a:path w="2896870" h="2023110">
                  <a:moveTo>
                    <a:pt x="765429" y="381889"/>
                  </a:moveTo>
                  <a:lnTo>
                    <a:pt x="762508" y="380492"/>
                  </a:lnTo>
                  <a:lnTo>
                    <a:pt x="761111" y="383286"/>
                  </a:lnTo>
                  <a:lnTo>
                    <a:pt x="763905" y="384810"/>
                  </a:lnTo>
                  <a:lnTo>
                    <a:pt x="765429" y="381889"/>
                  </a:lnTo>
                  <a:close/>
                </a:path>
                <a:path w="2896870" h="2023110">
                  <a:moveTo>
                    <a:pt x="766064" y="965454"/>
                  </a:moveTo>
                  <a:lnTo>
                    <a:pt x="763524" y="963676"/>
                  </a:lnTo>
                  <a:lnTo>
                    <a:pt x="761619" y="966216"/>
                  </a:lnTo>
                  <a:lnTo>
                    <a:pt x="764159" y="968121"/>
                  </a:lnTo>
                  <a:lnTo>
                    <a:pt x="766064" y="965454"/>
                  </a:lnTo>
                  <a:close/>
                </a:path>
                <a:path w="2896870" h="2023110">
                  <a:moveTo>
                    <a:pt x="771017" y="384810"/>
                  </a:moveTo>
                  <a:lnTo>
                    <a:pt x="768223" y="383286"/>
                  </a:lnTo>
                  <a:lnTo>
                    <a:pt x="766826" y="386207"/>
                  </a:lnTo>
                  <a:lnTo>
                    <a:pt x="769620" y="387604"/>
                  </a:lnTo>
                  <a:lnTo>
                    <a:pt x="771017" y="384810"/>
                  </a:lnTo>
                  <a:close/>
                </a:path>
                <a:path w="2896870" h="2023110">
                  <a:moveTo>
                    <a:pt x="771144" y="969264"/>
                  </a:moveTo>
                  <a:lnTo>
                    <a:pt x="768604" y="967359"/>
                  </a:lnTo>
                  <a:lnTo>
                    <a:pt x="766699" y="969899"/>
                  </a:lnTo>
                  <a:lnTo>
                    <a:pt x="769366" y="971804"/>
                  </a:lnTo>
                  <a:lnTo>
                    <a:pt x="771144" y="969264"/>
                  </a:lnTo>
                  <a:close/>
                </a:path>
                <a:path w="2896870" h="2023110">
                  <a:moveTo>
                    <a:pt x="776351" y="972947"/>
                  </a:moveTo>
                  <a:lnTo>
                    <a:pt x="773811" y="971169"/>
                  </a:lnTo>
                  <a:lnTo>
                    <a:pt x="771906" y="973709"/>
                  </a:lnTo>
                  <a:lnTo>
                    <a:pt x="774446" y="975614"/>
                  </a:lnTo>
                  <a:lnTo>
                    <a:pt x="776351" y="972947"/>
                  </a:lnTo>
                  <a:close/>
                </a:path>
                <a:path w="2896870" h="2023110">
                  <a:moveTo>
                    <a:pt x="776732" y="387604"/>
                  </a:moveTo>
                  <a:lnTo>
                    <a:pt x="773938" y="386207"/>
                  </a:lnTo>
                  <a:lnTo>
                    <a:pt x="772414" y="389001"/>
                  </a:lnTo>
                  <a:lnTo>
                    <a:pt x="775335" y="390398"/>
                  </a:lnTo>
                  <a:lnTo>
                    <a:pt x="776732" y="387604"/>
                  </a:lnTo>
                  <a:close/>
                </a:path>
                <a:path w="2896870" h="2023110">
                  <a:moveTo>
                    <a:pt x="781431" y="976757"/>
                  </a:moveTo>
                  <a:lnTo>
                    <a:pt x="778891" y="974852"/>
                  </a:lnTo>
                  <a:lnTo>
                    <a:pt x="776986" y="977392"/>
                  </a:lnTo>
                  <a:lnTo>
                    <a:pt x="779526" y="979297"/>
                  </a:lnTo>
                  <a:lnTo>
                    <a:pt x="781431" y="976757"/>
                  </a:lnTo>
                  <a:close/>
                </a:path>
                <a:path w="2896870" h="2023110">
                  <a:moveTo>
                    <a:pt x="782447" y="390398"/>
                  </a:moveTo>
                  <a:lnTo>
                    <a:pt x="779526" y="389001"/>
                  </a:lnTo>
                  <a:lnTo>
                    <a:pt x="778129" y="391922"/>
                  </a:lnTo>
                  <a:lnTo>
                    <a:pt x="781050" y="393319"/>
                  </a:lnTo>
                  <a:lnTo>
                    <a:pt x="782447" y="390398"/>
                  </a:lnTo>
                  <a:close/>
                </a:path>
                <a:path w="2896870" h="2023110">
                  <a:moveTo>
                    <a:pt x="786511" y="980440"/>
                  </a:moveTo>
                  <a:lnTo>
                    <a:pt x="783971" y="978662"/>
                  </a:lnTo>
                  <a:lnTo>
                    <a:pt x="782193" y="981202"/>
                  </a:lnTo>
                  <a:lnTo>
                    <a:pt x="784733" y="983107"/>
                  </a:lnTo>
                  <a:lnTo>
                    <a:pt x="786511" y="980440"/>
                  </a:lnTo>
                  <a:close/>
                </a:path>
                <a:path w="2896870" h="2023110">
                  <a:moveTo>
                    <a:pt x="788035" y="393319"/>
                  </a:moveTo>
                  <a:lnTo>
                    <a:pt x="785241" y="391922"/>
                  </a:lnTo>
                  <a:lnTo>
                    <a:pt x="783844" y="394716"/>
                  </a:lnTo>
                  <a:lnTo>
                    <a:pt x="786638" y="396113"/>
                  </a:lnTo>
                  <a:lnTo>
                    <a:pt x="788035" y="393319"/>
                  </a:lnTo>
                  <a:close/>
                </a:path>
                <a:path w="2896870" h="2023110">
                  <a:moveTo>
                    <a:pt x="791718" y="984250"/>
                  </a:moveTo>
                  <a:lnTo>
                    <a:pt x="789178" y="982345"/>
                  </a:lnTo>
                  <a:lnTo>
                    <a:pt x="787273" y="984885"/>
                  </a:lnTo>
                  <a:lnTo>
                    <a:pt x="789813" y="986790"/>
                  </a:lnTo>
                  <a:lnTo>
                    <a:pt x="791718" y="984250"/>
                  </a:lnTo>
                  <a:close/>
                </a:path>
                <a:path w="2896870" h="2023110">
                  <a:moveTo>
                    <a:pt x="793750" y="396113"/>
                  </a:moveTo>
                  <a:lnTo>
                    <a:pt x="790956" y="394716"/>
                  </a:lnTo>
                  <a:lnTo>
                    <a:pt x="789559" y="397510"/>
                  </a:lnTo>
                  <a:lnTo>
                    <a:pt x="792353" y="398907"/>
                  </a:lnTo>
                  <a:lnTo>
                    <a:pt x="793750" y="396113"/>
                  </a:lnTo>
                  <a:close/>
                </a:path>
                <a:path w="2896870" h="2023110">
                  <a:moveTo>
                    <a:pt x="796798" y="987933"/>
                  </a:moveTo>
                  <a:lnTo>
                    <a:pt x="794258" y="986155"/>
                  </a:lnTo>
                  <a:lnTo>
                    <a:pt x="792353" y="988695"/>
                  </a:lnTo>
                  <a:lnTo>
                    <a:pt x="794893" y="990600"/>
                  </a:lnTo>
                  <a:lnTo>
                    <a:pt x="796798" y="987933"/>
                  </a:lnTo>
                  <a:close/>
                </a:path>
                <a:path w="2896870" h="2023110">
                  <a:moveTo>
                    <a:pt x="799465" y="398907"/>
                  </a:moveTo>
                  <a:lnTo>
                    <a:pt x="796671" y="397510"/>
                  </a:lnTo>
                  <a:lnTo>
                    <a:pt x="795147" y="400431"/>
                  </a:lnTo>
                  <a:lnTo>
                    <a:pt x="798068" y="401828"/>
                  </a:lnTo>
                  <a:lnTo>
                    <a:pt x="799465" y="398907"/>
                  </a:lnTo>
                  <a:close/>
                </a:path>
                <a:path w="2896870" h="2023110">
                  <a:moveTo>
                    <a:pt x="802005" y="991743"/>
                  </a:moveTo>
                  <a:lnTo>
                    <a:pt x="799338" y="989838"/>
                  </a:lnTo>
                  <a:lnTo>
                    <a:pt x="797560" y="992378"/>
                  </a:lnTo>
                  <a:lnTo>
                    <a:pt x="800100" y="994283"/>
                  </a:lnTo>
                  <a:lnTo>
                    <a:pt x="802005" y="991743"/>
                  </a:lnTo>
                  <a:close/>
                </a:path>
                <a:path w="2896870" h="2023110">
                  <a:moveTo>
                    <a:pt x="805180" y="401828"/>
                  </a:moveTo>
                  <a:lnTo>
                    <a:pt x="802259" y="400431"/>
                  </a:lnTo>
                  <a:lnTo>
                    <a:pt x="800862" y="403225"/>
                  </a:lnTo>
                  <a:lnTo>
                    <a:pt x="803656" y="404622"/>
                  </a:lnTo>
                  <a:lnTo>
                    <a:pt x="805180" y="401828"/>
                  </a:lnTo>
                  <a:close/>
                </a:path>
                <a:path w="2896870" h="2023110">
                  <a:moveTo>
                    <a:pt x="807085" y="995426"/>
                  </a:moveTo>
                  <a:lnTo>
                    <a:pt x="804545" y="993648"/>
                  </a:lnTo>
                  <a:lnTo>
                    <a:pt x="802640" y="996188"/>
                  </a:lnTo>
                  <a:lnTo>
                    <a:pt x="805180" y="998093"/>
                  </a:lnTo>
                  <a:lnTo>
                    <a:pt x="807085" y="995426"/>
                  </a:lnTo>
                  <a:close/>
                </a:path>
                <a:path w="2896870" h="2023110">
                  <a:moveTo>
                    <a:pt x="810768" y="404622"/>
                  </a:moveTo>
                  <a:lnTo>
                    <a:pt x="807974" y="403225"/>
                  </a:lnTo>
                  <a:lnTo>
                    <a:pt x="806577" y="406019"/>
                  </a:lnTo>
                  <a:lnTo>
                    <a:pt x="809371" y="407543"/>
                  </a:lnTo>
                  <a:lnTo>
                    <a:pt x="810768" y="404622"/>
                  </a:lnTo>
                  <a:close/>
                </a:path>
                <a:path w="2896870" h="2023110">
                  <a:moveTo>
                    <a:pt x="812165" y="999236"/>
                  </a:moveTo>
                  <a:lnTo>
                    <a:pt x="809625" y="997331"/>
                  </a:lnTo>
                  <a:lnTo>
                    <a:pt x="807720" y="999871"/>
                  </a:lnTo>
                  <a:lnTo>
                    <a:pt x="810387" y="1001776"/>
                  </a:lnTo>
                  <a:lnTo>
                    <a:pt x="812165" y="999236"/>
                  </a:lnTo>
                  <a:close/>
                </a:path>
                <a:path w="2896870" h="2023110">
                  <a:moveTo>
                    <a:pt x="816483" y="407543"/>
                  </a:moveTo>
                  <a:lnTo>
                    <a:pt x="813689" y="406019"/>
                  </a:lnTo>
                  <a:lnTo>
                    <a:pt x="812292" y="408940"/>
                  </a:lnTo>
                  <a:lnTo>
                    <a:pt x="815086" y="410337"/>
                  </a:lnTo>
                  <a:lnTo>
                    <a:pt x="816483" y="407543"/>
                  </a:lnTo>
                  <a:close/>
                </a:path>
                <a:path w="2896870" h="2023110">
                  <a:moveTo>
                    <a:pt x="817372" y="1002919"/>
                  </a:moveTo>
                  <a:lnTo>
                    <a:pt x="814705" y="1001141"/>
                  </a:lnTo>
                  <a:lnTo>
                    <a:pt x="812927" y="1003681"/>
                  </a:lnTo>
                  <a:lnTo>
                    <a:pt x="815467" y="1005586"/>
                  </a:lnTo>
                  <a:lnTo>
                    <a:pt x="817372" y="1002919"/>
                  </a:lnTo>
                  <a:close/>
                </a:path>
                <a:path w="2896870" h="2023110">
                  <a:moveTo>
                    <a:pt x="822198" y="410337"/>
                  </a:moveTo>
                  <a:lnTo>
                    <a:pt x="819277" y="408940"/>
                  </a:lnTo>
                  <a:lnTo>
                    <a:pt x="817880" y="411734"/>
                  </a:lnTo>
                  <a:lnTo>
                    <a:pt x="820801" y="413131"/>
                  </a:lnTo>
                  <a:lnTo>
                    <a:pt x="822198" y="410337"/>
                  </a:lnTo>
                  <a:close/>
                </a:path>
                <a:path w="2896870" h="2023110">
                  <a:moveTo>
                    <a:pt x="822452" y="1006729"/>
                  </a:moveTo>
                  <a:lnTo>
                    <a:pt x="819912" y="1004824"/>
                  </a:lnTo>
                  <a:lnTo>
                    <a:pt x="818007" y="1007364"/>
                  </a:lnTo>
                  <a:lnTo>
                    <a:pt x="820547" y="1009269"/>
                  </a:lnTo>
                  <a:lnTo>
                    <a:pt x="822452" y="1006729"/>
                  </a:lnTo>
                  <a:close/>
                </a:path>
                <a:path w="2896870" h="2023110">
                  <a:moveTo>
                    <a:pt x="827532" y="1010412"/>
                  </a:moveTo>
                  <a:lnTo>
                    <a:pt x="824992" y="1008634"/>
                  </a:lnTo>
                  <a:lnTo>
                    <a:pt x="823087" y="1011174"/>
                  </a:lnTo>
                  <a:lnTo>
                    <a:pt x="825754" y="1013079"/>
                  </a:lnTo>
                  <a:lnTo>
                    <a:pt x="827532" y="1010412"/>
                  </a:lnTo>
                  <a:close/>
                </a:path>
                <a:path w="2896870" h="2023110">
                  <a:moveTo>
                    <a:pt x="827786" y="413131"/>
                  </a:moveTo>
                  <a:lnTo>
                    <a:pt x="824992" y="411734"/>
                  </a:lnTo>
                  <a:lnTo>
                    <a:pt x="823595" y="414528"/>
                  </a:lnTo>
                  <a:lnTo>
                    <a:pt x="826389" y="416052"/>
                  </a:lnTo>
                  <a:lnTo>
                    <a:pt x="827786" y="413131"/>
                  </a:lnTo>
                  <a:close/>
                </a:path>
                <a:path w="2896870" h="2023110">
                  <a:moveTo>
                    <a:pt x="832739" y="1014222"/>
                  </a:moveTo>
                  <a:lnTo>
                    <a:pt x="830199" y="1012317"/>
                  </a:lnTo>
                  <a:lnTo>
                    <a:pt x="828294" y="1014857"/>
                  </a:lnTo>
                  <a:lnTo>
                    <a:pt x="830834" y="1016762"/>
                  </a:lnTo>
                  <a:lnTo>
                    <a:pt x="832739" y="1014222"/>
                  </a:lnTo>
                  <a:close/>
                </a:path>
                <a:path w="2896870" h="2023110">
                  <a:moveTo>
                    <a:pt x="833501" y="416052"/>
                  </a:moveTo>
                  <a:lnTo>
                    <a:pt x="830707" y="414528"/>
                  </a:lnTo>
                  <a:lnTo>
                    <a:pt x="829310" y="417449"/>
                  </a:lnTo>
                  <a:lnTo>
                    <a:pt x="832104" y="418846"/>
                  </a:lnTo>
                  <a:lnTo>
                    <a:pt x="833501" y="416052"/>
                  </a:lnTo>
                  <a:close/>
                </a:path>
                <a:path w="2896870" h="2023110">
                  <a:moveTo>
                    <a:pt x="837819" y="1017905"/>
                  </a:moveTo>
                  <a:lnTo>
                    <a:pt x="835279" y="1016127"/>
                  </a:lnTo>
                  <a:lnTo>
                    <a:pt x="833374" y="1018667"/>
                  </a:lnTo>
                  <a:lnTo>
                    <a:pt x="835914" y="1020572"/>
                  </a:lnTo>
                  <a:lnTo>
                    <a:pt x="837819" y="1017905"/>
                  </a:lnTo>
                  <a:close/>
                </a:path>
                <a:path w="2896870" h="2023110">
                  <a:moveTo>
                    <a:pt x="839216" y="418846"/>
                  </a:moveTo>
                  <a:lnTo>
                    <a:pt x="836422" y="417449"/>
                  </a:lnTo>
                  <a:lnTo>
                    <a:pt x="834898" y="420243"/>
                  </a:lnTo>
                  <a:lnTo>
                    <a:pt x="837819" y="421640"/>
                  </a:lnTo>
                  <a:lnTo>
                    <a:pt x="839216" y="418846"/>
                  </a:lnTo>
                  <a:close/>
                </a:path>
                <a:path w="2896870" h="2023110">
                  <a:moveTo>
                    <a:pt x="843026" y="1021715"/>
                  </a:moveTo>
                  <a:lnTo>
                    <a:pt x="840359" y="1019810"/>
                  </a:lnTo>
                  <a:lnTo>
                    <a:pt x="838581" y="1022350"/>
                  </a:lnTo>
                  <a:lnTo>
                    <a:pt x="841121" y="1024255"/>
                  </a:lnTo>
                  <a:lnTo>
                    <a:pt x="843026" y="1021715"/>
                  </a:lnTo>
                  <a:close/>
                </a:path>
                <a:path w="2896870" h="2023110">
                  <a:moveTo>
                    <a:pt x="844931" y="421640"/>
                  </a:moveTo>
                  <a:lnTo>
                    <a:pt x="842010" y="420243"/>
                  </a:lnTo>
                  <a:lnTo>
                    <a:pt x="840613" y="423164"/>
                  </a:lnTo>
                  <a:lnTo>
                    <a:pt x="843407" y="424561"/>
                  </a:lnTo>
                  <a:lnTo>
                    <a:pt x="844931" y="421640"/>
                  </a:lnTo>
                  <a:close/>
                </a:path>
                <a:path w="2896870" h="2023110">
                  <a:moveTo>
                    <a:pt x="848106" y="1025398"/>
                  </a:moveTo>
                  <a:lnTo>
                    <a:pt x="845566" y="1023620"/>
                  </a:lnTo>
                  <a:lnTo>
                    <a:pt x="843661" y="1026160"/>
                  </a:lnTo>
                  <a:lnTo>
                    <a:pt x="846201" y="1028065"/>
                  </a:lnTo>
                  <a:lnTo>
                    <a:pt x="848106" y="1025398"/>
                  </a:lnTo>
                  <a:close/>
                </a:path>
                <a:path w="2896870" h="2023110">
                  <a:moveTo>
                    <a:pt x="850519" y="424561"/>
                  </a:moveTo>
                  <a:lnTo>
                    <a:pt x="847725" y="423164"/>
                  </a:lnTo>
                  <a:lnTo>
                    <a:pt x="846328" y="425958"/>
                  </a:lnTo>
                  <a:lnTo>
                    <a:pt x="849122" y="427355"/>
                  </a:lnTo>
                  <a:lnTo>
                    <a:pt x="850519" y="424561"/>
                  </a:lnTo>
                  <a:close/>
                </a:path>
                <a:path w="2896870" h="2023110">
                  <a:moveTo>
                    <a:pt x="853186" y="1029208"/>
                  </a:moveTo>
                  <a:lnTo>
                    <a:pt x="850646" y="1027303"/>
                  </a:lnTo>
                  <a:lnTo>
                    <a:pt x="848741" y="1029843"/>
                  </a:lnTo>
                  <a:lnTo>
                    <a:pt x="851281" y="1031748"/>
                  </a:lnTo>
                  <a:lnTo>
                    <a:pt x="853186" y="1029208"/>
                  </a:lnTo>
                  <a:close/>
                </a:path>
                <a:path w="2896870" h="2023110">
                  <a:moveTo>
                    <a:pt x="856234" y="427355"/>
                  </a:moveTo>
                  <a:lnTo>
                    <a:pt x="853440" y="425958"/>
                  </a:lnTo>
                  <a:lnTo>
                    <a:pt x="852043" y="428752"/>
                  </a:lnTo>
                  <a:lnTo>
                    <a:pt x="854837" y="430149"/>
                  </a:lnTo>
                  <a:lnTo>
                    <a:pt x="856234" y="427355"/>
                  </a:lnTo>
                  <a:close/>
                </a:path>
                <a:path w="2896870" h="2023110">
                  <a:moveTo>
                    <a:pt x="858393" y="1032891"/>
                  </a:moveTo>
                  <a:lnTo>
                    <a:pt x="855726" y="1031113"/>
                  </a:lnTo>
                  <a:lnTo>
                    <a:pt x="853948" y="1033653"/>
                  </a:lnTo>
                  <a:lnTo>
                    <a:pt x="856488" y="1035558"/>
                  </a:lnTo>
                  <a:lnTo>
                    <a:pt x="858393" y="1032891"/>
                  </a:lnTo>
                  <a:close/>
                </a:path>
                <a:path w="2896870" h="2023110">
                  <a:moveTo>
                    <a:pt x="861949" y="430149"/>
                  </a:moveTo>
                  <a:lnTo>
                    <a:pt x="859028" y="428752"/>
                  </a:lnTo>
                  <a:lnTo>
                    <a:pt x="857631" y="431673"/>
                  </a:lnTo>
                  <a:lnTo>
                    <a:pt x="860552" y="433070"/>
                  </a:lnTo>
                  <a:lnTo>
                    <a:pt x="861949" y="430149"/>
                  </a:lnTo>
                  <a:close/>
                </a:path>
                <a:path w="2896870" h="2023110">
                  <a:moveTo>
                    <a:pt x="863473" y="1036701"/>
                  </a:moveTo>
                  <a:lnTo>
                    <a:pt x="860933" y="1034796"/>
                  </a:lnTo>
                  <a:lnTo>
                    <a:pt x="859028" y="1037336"/>
                  </a:lnTo>
                  <a:lnTo>
                    <a:pt x="861568" y="1039241"/>
                  </a:lnTo>
                  <a:lnTo>
                    <a:pt x="863473" y="1036701"/>
                  </a:lnTo>
                  <a:close/>
                </a:path>
                <a:path w="2896870" h="2023110">
                  <a:moveTo>
                    <a:pt x="867664" y="433070"/>
                  </a:moveTo>
                  <a:lnTo>
                    <a:pt x="864743" y="431673"/>
                  </a:lnTo>
                  <a:lnTo>
                    <a:pt x="863346" y="434467"/>
                  </a:lnTo>
                  <a:lnTo>
                    <a:pt x="866140" y="435864"/>
                  </a:lnTo>
                  <a:lnTo>
                    <a:pt x="867664" y="433070"/>
                  </a:lnTo>
                  <a:close/>
                </a:path>
                <a:path w="2896870" h="2023110">
                  <a:moveTo>
                    <a:pt x="868553" y="1040384"/>
                  </a:moveTo>
                  <a:lnTo>
                    <a:pt x="866013" y="1038606"/>
                  </a:lnTo>
                  <a:lnTo>
                    <a:pt x="864108" y="1041146"/>
                  </a:lnTo>
                  <a:lnTo>
                    <a:pt x="866775" y="1043051"/>
                  </a:lnTo>
                  <a:lnTo>
                    <a:pt x="868553" y="1040384"/>
                  </a:lnTo>
                  <a:close/>
                </a:path>
                <a:path w="2896870" h="2023110">
                  <a:moveTo>
                    <a:pt x="873252" y="435864"/>
                  </a:moveTo>
                  <a:lnTo>
                    <a:pt x="870458" y="434467"/>
                  </a:lnTo>
                  <a:lnTo>
                    <a:pt x="869061" y="437261"/>
                  </a:lnTo>
                  <a:lnTo>
                    <a:pt x="871855" y="438785"/>
                  </a:lnTo>
                  <a:lnTo>
                    <a:pt x="873252" y="435864"/>
                  </a:lnTo>
                  <a:close/>
                </a:path>
                <a:path w="2896870" h="2023110">
                  <a:moveTo>
                    <a:pt x="873760" y="1044194"/>
                  </a:moveTo>
                  <a:lnTo>
                    <a:pt x="871220" y="1042289"/>
                  </a:lnTo>
                  <a:lnTo>
                    <a:pt x="869315" y="1044829"/>
                  </a:lnTo>
                  <a:lnTo>
                    <a:pt x="871855" y="1046734"/>
                  </a:lnTo>
                  <a:lnTo>
                    <a:pt x="873760" y="1044194"/>
                  </a:lnTo>
                  <a:close/>
                </a:path>
                <a:path w="2896870" h="2023110">
                  <a:moveTo>
                    <a:pt x="878840" y="1047877"/>
                  </a:moveTo>
                  <a:lnTo>
                    <a:pt x="876300" y="1046099"/>
                  </a:lnTo>
                  <a:lnTo>
                    <a:pt x="874395" y="1048639"/>
                  </a:lnTo>
                  <a:lnTo>
                    <a:pt x="876935" y="1050544"/>
                  </a:lnTo>
                  <a:lnTo>
                    <a:pt x="878840" y="1047877"/>
                  </a:lnTo>
                  <a:close/>
                </a:path>
                <a:path w="2896870" h="2023110">
                  <a:moveTo>
                    <a:pt x="878967" y="438785"/>
                  </a:moveTo>
                  <a:lnTo>
                    <a:pt x="876173" y="437261"/>
                  </a:lnTo>
                  <a:lnTo>
                    <a:pt x="874649" y="440182"/>
                  </a:lnTo>
                  <a:lnTo>
                    <a:pt x="877570" y="441579"/>
                  </a:lnTo>
                  <a:lnTo>
                    <a:pt x="878967" y="438785"/>
                  </a:lnTo>
                  <a:close/>
                </a:path>
                <a:path w="2896870" h="2023110">
                  <a:moveTo>
                    <a:pt x="883920" y="1051687"/>
                  </a:moveTo>
                  <a:lnTo>
                    <a:pt x="881380" y="1049782"/>
                  </a:lnTo>
                  <a:lnTo>
                    <a:pt x="879602" y="1052322"/>
                  </a:lnTo>
                  <a:lnTo>
                    <a:pt x="882142" y="1054227"/>
                  </a:lnTo>
                  <a:lnTo>
                    <a:pt x="883920" y="1051687"/>
                  </a:lnTo>
                  <a:close/>
                </a:path>
                <a:path w="2896870" h="2023110">
                  <a:moveTo>
                    <a:pt x="884682" y="441579"/>
                  </a:moveTo>
                  <a:lnTo>
                    <a:pt x="881761" y="440182"/>
                  </a:lnTo>
                  <a:lnTo>
                    <a:pt x="880364" y="442976"/>
                  </a:lnTo>
                  <a:lnTo>
                    <a:pt x="883285" y="444373"/>
                  </a:lnTo>
                  <a:lnTo>
                    <a:pt x="884682" y="441579"/>
                  </a:lnTo>
                  <a:close/>
                </a:path>
                <a:path w="2896870" h="2023110">
                  <a:moveTo>
                    <a:pt x="889127" y="1055370"/>
                  </a:moveTo>
                  <a:lnTo>
                    <a:pt x="886587" y="1053592"/>
                  </a:lnTo>
                  <a:lnTo>
                    <a:pt x="884682" y="1056132"/>
                  </a:lnTo>
                  <a:lnTo>
                    <a:pt x="887222" y="1058037"/>
                  </a:lnTo>
                  <a:lnTo>
                    <a:pt x="889127" y="1055370"/>
                  </a:lnTo>
                  <a:close/>
                </a:path>
                <a:path w="2896870" h="2023110">
                  <a:moveTo>
                    <a:pt x="890270" y="444373"/>
                  </a:moveTo>
                  <a:lnTo>
                    <a:pt x="887476" y="442976"/>
                  </a:lnTo>
                  <a:lnTo>
                    <a:pt x="886079" y="445770"/>
                  </a:lnTo>
                  <a:lnTo>
                    <a:pt x="888873" y="447294"/>
                  </a:lnTo>
                  <a:lnTo>
                    <a:pt x="890270" y="444373"/>
                  </a:lnTo>
                  <a:close/>
                </a:path>
                <a:path w="2896870" h="2023110">
                  <a:moveTo>
                    <a:pt x="894207" y="1059180"/>
                  </a:moveTo>
                  <a:lnTo>
                    <a:pt x="891667" y="1057275"/>
                  </a:lnTo>
                  <a:lnTo>
                    <a:pt x="889762" y="1059815"/>
                  </a:lnTo>
                  <a:lnTo>
                    <a:pt x="892302" y="1061720"/>
                  </a:lnTo>
                  <a:lnTo>
                    <a:pt x="894207" y="1059180"/>
                  </a:lnTo>
                  <a:close/>
                </a:path>
                <a:path w="2896870" h="2023110">
                  <a:moveTo>
                    <a:pt x="895985" y="447294"/>
                  </a:moveTo>
                  <a:lnTo>
                    <a:pt x="893191" y="445770"/>
                  </a:lnTo>
                  <a:lnTo>
                    <a:pt x="891794" y="448691"/>
                  </a:lnTo>
                  <a:lnTo>
                    <a:pt x="894588" y="450088"/>
                  </a:lnTo>
                  <a:lnTo>
                    <a:pt x="895985" y="447294"/>
                  </a:lnTo>
                  <a:close/>
                </a:path>
                <a:path w="2896870" h="2023110">
                  <a:moveTo>
                    <a:pt x="899414" y="1062863"/>
                  </a:moveTo>
                  <a:lnTo>
                    <a:pt x="896747" y="1061085"/>
                  </a:lnTo>
                  <a:lnTo>
                    <a:pt x="894969" y="1063625"/>
                  </a:lnTo>
                  <a:lnTo>
                    <a:pt x="897509" y="1065530"/>
                  </a:lnTo>
                  <a:lnTo>
                    <a:pt x="899414" y="1062863"/>
                  </a:lnTo>
                  <a:close/>
                </a:path>
                <a:path w="2896870" h="2023110">
                  <a:moveTo>
                    <a:pt x="901700" y="450088"/>
                  </a:moveTo>
                  <a:lnTo>
                    <a:pt x="898906" y="448691"/>
                  </a:lnTo>
                  <a:lnTo>
                    <a:pt x="897382" y="451485"/>
                  </a:lnTo>
                  <a:lnTo>
                    <a:pt x="900303" y="452882"/>
                  </a:lnTo>
                  <a:lnTo>
                    <a:pt x="901700" y="450088"/>
                  </a:lnTo>
                  <a:close/>
                </a:path>
                <a:path w="2896870" h="2023110">
                  <a:moveTo>
                    <a:pt x="904494" y="1066673"/>
                  </a:moveTo>
                  <a:lnTo>
                    <a:pt x="901954" y="1064768"/>
                  </a:lnTo>
                  <a:lnTo>
                    <a:pt x="900049" y="1067308"/>
                  </a:lnTo>
                  <a:lnTo>
                    <a:pt x="902589" y="1069213"/>
                  </a:lnTo>
                  <a:lnTo>
                    <a:pt x="904494" y="1066673"/>
                  </a:lnTo>
                  <a:close/>
                </a:path>
                <a:path w="2896870" h="2023110">
                  <a:moveTo>
                    <a:pt x="907415" y="452882"/>
                  </a:moveTo>
                  <a:lnTo>
                    <a:pt x="904494" y="451485"/>
                  </a:lnTo>
                  <a:lnTo>
                    <a:pt x="903097" y="454279"/>
                  </a:lnTo>
                  <a:lnTo>
                    <a:pt x="905891" y="455803"/>
                  </a:lnTo>
                  <a:lnTo>
                    <a:pt x="907415" y="452882"/>
                  </a:lnTo>
                  <a:close/>
                </a:path>
                <a:path w="2896870" h="2023110">
                  <a:moveTo>
                    <a:pt x="909574" y="1070356"/>
                  </a:moveTo>
                  <a:lnTo>
                    <a:pt x="907034" y="1068578"/>
                  </a:lnTo>
                  <a:lnTo>
                    <a:pt x="905129" y="1071118"/>
                  </a:lnTo>
                  <a:lnTo>
                    <a:pt x="907796" y="1073023"/>
                  </a:lnTo>
                  <a:lnTo>
                    <a:pt x="909574" y="1070356"/>
                  </a:lnTo>
                  <a:close/>
                </a:path>
                <a:path w="2896870" h="2023110">
                  <a:moveTo>
                    <a:pt x="913003" y="455803"/>
                  </a:moveTo>
                  <a:lnTo>
                    <a:pt x="910209" y="454279"/>
                  </a:lnTo>
                  <a:lnTo>
                    <a:pt x="908812" y="457200"/>
                  </a:lnTo>
                  <a:lnTo>
                    <a:pt x="911606" y="458597"/>
                  </a:lnTo>
                  <a:lnTo>
                    <a:pt x="913003" y="455803"/>
                  </a:lnTo>
                  <a:close/>
                </a:path>
                <a:path w="2896870" h="2023110">
                  <a:moveTo>
                    <a:pt x="914781" y="1074166"/>
                  </a:moveTo>
                  <a:lnTo>
                    <a:pt x="912114" y="1072261"/>
                  </a:lnTo>
                  <a:lnTo>
                    <a:pt x="910336" y="1074801"/>
                  </a:lnTo>
                  <a:lnTo>
                    <a:pt x="912876" y="1076706"/>
                  </a:lnTo>
                  <a:lnTo>
                    <a:pt x="914781" y="1074166"/>
                  </a:lnTo>
                  <a:close/>
                </a:path>
                <a:path w="2896870" h="2023110">
                  <a:moveTo>
                    <a:pt x="918718" y="458597"/>
                  </a:moveTo>
                  <a:lnTo>
                    <a:pt x="915924" y="457200"/>
                  </a:lnTo>
                  <a:lnTo>
                    <a:pt x="914400" y="459994"/>
                  </a:lnTo>
                  <a:lnTo>
                    <a:pt x="917321" y="461391"/>
                  </a:lnTo>
                  <a:lnTo>
                    <a:pt x="918718" y="458597"/>
                  </a:lnTo>
                  <a:close/>
                </a:path>
                <a:path w="2896870" h="2023110">
                  <a:moveTo>
                    <a:pt x="919861" y="1077849"/>
                  </a:moveTo>
                  <a:lnTo>
                    <a:pt x="917321" y="1076071"/>
                  </a:lnTo>
                  <a:lnTo>
                    <a:pt x="915416" y="1078611"/>
                  </a:lnTo>
                  <a:lnTo>
                    <a:pt x="917956" y="1080516"/>
                  </a:lnTo>
                  <a:lnTo>
                    <a:pt x="919861" y="1077849"/>
                  </a:lnTo>
                  <a:close/>
                </a:path>
                <a:path w="2896870" h="2023110">
                  <a:moveTo>
                    <a:pt x="924433" y="461391"/>
                  </a:moveTo>
                  <a:lnTo>
                    <a:pt x="921512" y="459994"/>
                  </a:lnTo>
                  <a:lnTo>
                    <a:pt x="920115" y="462915"/>
                  </a:lnTo>
                  <a:lnTo>
                    <a:pt x="923036" y="464312"/>
                  </a:lnTo>
                  <a:lnTo>
                    <a:pt x="924433" y="461391"/>
                  </a:lnTo>
                  <a:close/>
                </a:path>
                <a:path w="2896870" h="2023110">
                  <a:moveTo>
                    <a:pt x="924941" y="1081659"/>
                  </a:moveTo>
                  <a:lnTo>
                    <a:pt x="922401" y="1079754"/>
                  </a:lnTo>
                  <a:lnTo>
                    <a:pt x="920496" y="1082294"/>
                  </a:lnTo>
                  <a:lnTo>
                    <a:pt x="923163" y="1084199"/>
                  </a:lnTo>
                  <a:lnTo>
                    <a:pt x="924941" y="1081659"/>
                  </a:lnTo>
                  <a:close/>
                </a:path>
                <a:path w="2896870" h="2023110">
                  <a:moveTo>
                    <a:pt x="930021" y="464312"/>
                  </a:moveTo>
                  <a:lnTo>
                    <a:pt x="927227" y="462915"/>
                  </a:lnTo>
                  <a:lnTo>
                    <a:pt x="925830" y="465709"/>
                  </a:lnTo>
                  <a:lnTo>
                    <a:pt x="928624" y="467106"/>
                  </a:lnTo>
                  <a:lnTo>
                    <a:pt x="930021" y="464312"/>
                  </a:lnTo>
                  <a:close/>
                </a:path>
                <a:path w="2896870" h="2023110">
                  <a:moveTo>
                    <a:pt x="930148" y="1085342"/>
                  </a:moveTo>
                  <a:lnTo>
                    <a:pt x="927608" y="1083564"/>
                  </a:lnTo>
                  <a:lnTo>
                    <a:pt x="925703" y="1086104"/>
                  </a:lnTo>
                  <a:lnTo>
                    <a:pt x="928243" y="1088009"/>
                  </a:lnTo>
                  <a:lnTo>
                    <a:pt x="930148" y="1085342"/>
                  </a:lnTo>
                  <a:close/>
                </a:path>
                <a:path w="2896870" h="2023110">
                  <a:moveTo>
                    <a:pt x="935228" y="1089152"/>
                  </a:moveTo>
                  <a:lnTo>
                    <a:pt x="932688" y="1087247"/>
                  </a:lnTo>
                  <a:lnTo>
                    <a:pt x="930783" y="1089787"/>
                  </a:lnTo>
                  <a:lnTo>
                    <a:pt x="933323" y="1091692"/>
                  </a:lnTo>
                  <a:lnTo>
                    <a:pt x="935228" y="1089152"/>
                  </a:lnTo>
                  <a:close/>
                </a:path>
                <a:path w="2896870" h="2023110">
                  <a:moveTo>
                    <a:pt x="935736" y="467106"/>
                  </a:moveTo>
                  <a:lnTo>
                    <a:pt x="932942" y="465709"/>
                  </a:lnTo>
                  <a:lnTo>
                    <a:pt x="931545" y="468503"/>
                  </a:lnTo>
                  <a:lnTo>
                    <a:pt x="934339" y="469900"/>
                  </a:lnTo>
                  <a:lnTo>
                    <a:pt x="935736" y="467106"/>
                  </a:lnTo>
                  <a:close/>
                </a:path>
                <a:path w="2896870" h="2023110">
                  <a:moveTo>
                    <a:pt x="940435" y="1092835"/>
                  </a:moveTo>
                  <a:lnTo>
                    <a:pt x="937768" y="1091057"/>
                  </a:lnTo>
                  <a:lnTo>
                    <a:pt x="935990" y="1093597"/>
                  </a:lnTo>
                  <a:lnTo>
                    <a:pt x="938530" y="1095502"/>
                  </a:lnTo>
                  <a:lnTo>
                    <a:pt x="940435" y="1092835"/>
                  </a:lnTo>
                  <a:close/>
                </a:path>
                <a:path w="2896870" h="2023110">
                  <a:moveTo>
                    <a:pt x="941451" y="469900"/>
                  </a:moveTo>
                  <a:lnTo>
                    <a:pt x="938657" y="468503"/>
                  </a:lnTo>
                  <a:lnTo>
                    <a:pt x="937133" y="471424"/>
                  </a:lnTo>
                  <a:lnTo>
                    <a:pt x="940054" y="472821"/>
                  </a:lnTo>
                  <a:lnTo>
                    <a:pt x="941451" y="469900"/>
                  </a:lnTo>
                  <a:close/>
                </a:path>
                <a:path w="2896870" h="2023110">
                  <a:moveTo>
                    <a:pt x="945515" y="1096645"/>
                  </a:moveTo>
                  <a:lnTo>
                    <a:pt x="942975" y="1094740"/>
                  </a:lnTo>
                  <a:lnTo>
                    <a:pt x="941070" y="1097280"/>
                  </a:lnTo>
                  <a:lnTo>
                    <a:pt x="943610" y="1099185"/>
                  </a:lnTo>
                  <a:lnTo>
                    <a:pt x="945515" y="1096645"/>
                  </a:lnTo>
                  <a:close/>
                </a:path>
                <a:path w="2896870" h="2023110">
                  <a:moveTo>
                    <a:pt x="947166" y="472821"/>
                  </a:moveTo>
                  <a:lnTo>
                    <a:pt x="944245" y="471424"/>
                  </a:lnTo>
                  <a:lnTo>
                    <a:pt x="942848" y="474218"/>
                  </a:lnTo>
                  <a:lnTo>
                    <a:pt x="945642" y="475615"/>
                  </a:lnTo>
                  <a:lnTo>
                    <a:pt x="947166" y="472821"/>
                  </a:lnTo>
                  <a:close/>
                </a:path>
                <a:path w="2896870" h="2023110">
                  <a:moveTo>
                    <a:pt x="950595" y="1100328"/>
                  </a:moveTo>
                  <a:lnTo>
                    <a:pt x="948055" y="1098550"/>
                  </a:lnTo>
                  <a:lnTo>
                    <a:pt x="946150" y="1101090"/>
                  </a:lnTo>
                  <a:lnTo>
                    <a:pt x="948817" y="1102995"/>
                  </a:lnTo>
                  <a:lnTo>
                    <a:pt x="950595" y="1100328"/>
                  </a:lnTo>
                  <a:close/>
                </a:path>
                <a:path w="2896870" h="2023110">
                  <a:moveTo>
                    <a:pt x="952754" y="475615"/>
                  </a:moveTo>
                  <a:lnTo>
                    <a:pt x="949960" y="474218"/>
                  </a:lnTo>
                  <a:lnTo>
                    <a:pt x="948563" y="477012"/>
                  </a:lnTo>
                  <a:lnTo>
                    <a:pt x="951357" y="478536"/>
                  </a:lnTo>
                  <a:lnTo>
                    <a:pt x="952754" y="475615"/>
                  </a:lnTo>
                  <a:close/>
                </a:path>
                <a:path w="2896870" h="2023110">
                  <a:moveTo>
                    <a:pt x="955802" y="1104138"/>
                  </a:moveTo>
                  <a:lnTo>
                    <a:pt x="953135" y="1102233"/>
                  </a:lnTo>
                  <a:lnTo>
                    <a:pt x="951357" y="1104773"/>
                  </a:lnTo>
                  <a:lnTo>
                    <a:pt x="953897" y="1106678"/>
                  </a:lnTo>
                  <a:lnTo>
                    <a:pt x="955802" y="1104138"/>
                  </a:lnTo>
                  <a:close/>
                </a:path>
                <a:path w="2896870" h="2023110">
                  <a:moveTo>
                    <a:pt x="958469" y="478536"/>
                  </a:moveTo>
                  <a:lnTo>
                    <a:pt x="955675" y="477012"/>
                  </a:lnTo>
                  <a:lnTo>
                    <a:pt x="954278" y="479933"/>
                  </a:lnTo>
                  <a:lnTo>
                    <a:pt x="957072" y="481330"/>
                  </a:lnTo>
                  <a:lnTo>
                    <a:pt x="958469" y="478536"/>
                  </a:lnTo>
                  <a:close/>
                </a:path>
                <a:path w="2896870" h="2023110">
                  <a:moveTo>
                    <a:pt x="960882" y="1107821"/>
                  </a:moveTo>
                  <a:lnTo>
                    <a:pt x="958342" y="1106043"/>
                  </a:lnTo>
                  <a:lnTo>
                    <a:pt x="956437" y="1108583"/>
                  </a:lnTo>
                  <a:lnTo>
                    <a:pt x="958977" y="1110488"/>
                  </a:lnTo>
                  <a:lnTo>
                    <a:pt x="960882" y="1107821"/>
                  </a:lnTo>
                  <a:close/>
                </a:path>
                <a:path w="2896870" h="2023110">
                  <a:moveTo>
                    <a:pt x="964184" y="481330"/>
                  </a:moveTo>
                  <a:lnTo>
                    <a:pt x="961263" y="479933"/>
                  </a:lnTo>
                  <a:lnTo>
                    <a:pt x="959866" y="482727"/>
                  </a:lnTo>
                  <a:lnTo>
                    <a:pt x="962787" y="484124"/>
                  </a:lnTo>
                  <a:lnTo>
                    <a:pt x="964184" y="481330"/>
                  </a:lnTo>
                  <a:close/>
                </a:path>
                <a:path w="2896870" h="2023110">
                  <a:moveTo>
                    <a:pt x="965962" y="1111631"/>
                  </a:moveTo>
                  <a:lnTo>
                    <a:pt x="963422" y="1109726"/>
                  </a:lnTo>
                  <a:lnTo>
                    <a:pt x="961517" y="1112266"/>
                  </a:lnTo>
                  <a:lnTo>
                    <a:pt x="964184" y="1114171"/>
                  </a:lnTo>
                  <a:lnTo>
                    <a:pt x="965962" y="1111631"/>
                  </a:lnTo>
                  <a:close/>
                </a:path>
                <a:path w="2896870" h="2023110">
                  <a:moveTo>
                    <a:pt x="969899" y="484124"/>
                  </a:moveTo>
                  <a:lnTo>
                    <a:pt x="966978" y="482727"/>
                  </a:lnTo>
                  <a:lnTo>
                    <a:pt x="965581" y="485521"/>
                  </a:lnTo>
                  <a:lnTo>
                    <a:pt x="968375" y="487045"/>
                  </a:lnTo>
                  <a:lnTo>
                    <a:pt x="969899" y="484124"/>
                  </a:lnTo>
                  <a:close/>
                </a:path>
                <a:path w="2896870" h="2023110">
                  <a:moveTo>
                    <a:pt x="971169" y="1115314"/>
                  </a:moveTo>
                  <a:lnTo>
                    <a:pt x="968629" y="1113536"/>
                  </a:lnTo>
                  <a:lnTo>
                    <a:pt x="966724" y="1116076"/>
                  </a:lnTo>
                  <a:lnTo>
                    <a:pt x="969264" y="1117981"/>
                  </a:lnTo>
                  <a:lnTo>
                    <a:pt x="971169" y="1115314"/>
                  </a:lnTo>
                  <a:close/>
                </a:path>
                <a:path w="2896870" h="2023110">
                  <a:moveTo>
                    <a:pt x="975487" y="487045"/>
                  </a:moveTo>
                  <a:lnTo>
                    <a:pt x="972693" y="485521"/>
                  </a:lnTo>
                  <a:lnTo>
                    <a:pt x="971296" y="488442"/>
                  </a:lnTo>
                  <a:lnTo>
                    <a:pt x="974090" y="489839"/>
                  </a:lnTo>
                  <a:lnTo>
                    <a:pt x="975487" y="487045"/>
                  </a:lnTo>
                  <a:close/>
                </a:path>
                <a:path w="2896870" h="2023110">
                  <a:moveTo>
                    <a:pt x="976249" y="1119124"/>
                  </a:moveTo>
                  <a:lnTo>
                    <a:pt x="973709" y="1117219"/>
                  </a:lnTo>
                  <a:lnTo>
                    <a:pt x="971804" y="1119759"/>
                  </a:lnTo>
                  <a:lnTo>
                    <a:pt x="974344" y="1121664"/>
                  </a:lnTo>
                  <a:lnTo>
                    <a:pt x="976249" y="1119124"/>
                  </a:lnTo>
                  <a:close/>
                </a:path>
                <a:path w="2896870" h="2023110">
                  <a:moveTo>
                    <a:pt x="981202" y="489839"/>
                  </a:moveTo>
                  <a:lnTo>
                    <a:pt x="978408" y="488442"/>
                  </a:lnTo>
                  <a:lnTo>
                    <a:pt x="976884" y="491236"/>
                  </a:lnTo>
                  <a:lnTo>
                    <a:pt x="979805" y="492633"/>
                  </a:lnTo>
                  <a:lnTo>
                    <a:pt x="981202" y="489839"/>
                  </a:lnTo>
                  <a:close/>
                </a:path>
                <a:path w="2896870" h="2023110">
                  <a:moveTo>
                    <a:pt x="981329" y="1122807"/>
                  </a:moveTo>
                  <a:lnTo>
                    <a:pt x="978789" y="1121029"/>
                  </a:lnTo>
                  <a:lnTo>
                    <a:pt x="977011" y="1123569"/>
                  </a:lnTo>
                  <a:lnTo>
                    <a:pt x="979551" y="1125474"/>
                  </a:lnTo>
                  <a:lnTo>
                    <a:pt x="981329" y="1122807"/>
                  </a:lnTo>
                  <a:close/>
                </a:path>
                <a:path w="2896870" h="2023110">
                  <a:moveTo>
                    <a:pt x="986536" y="1126617"/>
                  </a:moveTo>
                  <a:lnTo>
                    <a:pt x="983996" y="1124712"/>
                  </a:lnTo>
                  <a:lnTo>
                    <a:pt x="982091" y="1127252"/>
                  </a:lnTo>
                  <a:lnTo>
                    <a:pt x="984631" y="1129157"/>
                  </a:lnTo>
                  <a:lnTo>
                    <a:pt x="986536" y="1126617"/>
                  </a:lnTo>
                  <a:close/>
                </a:path>
                <a:path w="2896870" h="2023110">
                  <a:moveTo>
                    <a:pt x="986917" y="492633"/>
                  </a:moveTo>
                  <a:lnTo>
                    <a:pt x="983996" y="491236"/>
                  </a:lnTo>
                  <a:lnTo>
                    <a:pt x="982599" y="494157"/>
                  </a:lnTo>
                  <a:lnTo>
                    <a:pt x="985520" y="495554"/>
                  </a:lnTo>
                  <a:lnTo>
                    <a:pt x="986917" y="492633"/>
                  </a:lnTo>
                  <a:close/>
                </a:path>
                <a:path w="2896870" h="2023110">
                  <a:moveTo>
                    <a:pt x="991616" y="1130300"/>
                  </a:moveTo>
                  <a:lnTo>
                    <a:pt x="989076" y="1128522"/>
                  </a:lnTo>
                  <a:lnTo>
                    <a:pt x="987171" y="1131062"/>
                  </a:lnTo>
                  <a:lnTo>
                    <a:pt x="989711" y="1132967"/>
                  </a:lnTo>
                  <a:lnTo>
                    <a:pt x="991616" y="1130300"/>
                  </a:lnTo>
                  <a:close/>
                </a:path>
                <a:path w="2896870" h="2023110">
                  <a:moveTo>
                    <a:pt x="992505" y="495554"/>
                  </a:moveTo>
                  <a:lnTo>
                    <a:pt x="989711" y="494157"/>
                  </a:lnTo>
                  <a:lnTo>
                    <a:pt x="988314" y="496951"/>
                  </a:lnTo>
                  <a:lnTo>
                    <a:pt x="991108" y="498348"/>
                  </a:lnTo>
                  <a:lnTo>
                    <a:pt x="992505" y="495554"/>
                  </a:lnTo>
                  <a:close/>
                </a:path>
                <a:path w="2896870" h="2023110">
                  <a:moveTo>
                    <a:pt x="996823" y="1134110"/>
                  </a:moveTo>
                  <a:lnTo>
                    <a:pt x="994156" y="1132205"/>
                  </a:lnTo>
                  <a:lnTo>
                    <a:pt x="992378" y="1134745"/>
                  </a:lnTo>
                  <a:lnTo>
                    <a:pt x="994918" y="1136650"/>
                  </a:lnTo>
                  <a:lnTo>
                    <a:pt x="996823" y="1134110"/>
                  </a:lnTo>
                  <a:close/>
                </a:path>
                <a:path w="2896870" h="2023110">
                  <a:moveTo>
                    <a:pt x="998220" y="498348"/>
                  </a:moveTo>
                  <a:lnTo>
                    <a:pt x="995426" y="496951"/>
                  </a:lnTo>
                  <a:lnTo>
                    <a:pt x="994029" y="499745"/>
                  </a:lnTo>
                  <a:lnTo>
                    <a:pt x="996823" y="501142"/>
                  </a:lnTo>
                  <a:lnTo>
                    <a:pt x="998220" y="498348"/>
                  </a:lnTo>
                  <a:close/>
                </a:path>
                <a:path w="2896870" h="2023110">
                  <a:moveTo>
                    <a:pt x="1001903" y="1137793"/>
                  </a:moveTo>
                  <a:lnTo>
                    <a:pt x="999363" y="1136015"/>
                  </a:lnTo>
                  <a:lnTo>
                    <a:pt x="997458" y="1138555"/>
                  </a:lnTo>
                  <a:lnTo>
                    <a:pt x="999998" y="1140460"/>
                  </a:lnTo>
                  <a:lnTo>
                    <a:pt x="1001903" y="1137793"/>
                  </a:lnTo>
                  <a:close/>
                </a:path>
                <a:path w="2896870" h="2023110">
                  <a:moveTo>
                    <a:pt x="1003935" y="501142"/>
                  </a:moveTo>
                  <a:lnTo>
                    <a:pt x="1001014" y="499745"/>
                  </a:lnTo>
                  <a:lnTo>
                    <a:pt x="999617" y="502666"/>
                  </a:lnTo>
                  <a:lnTo>
                    <a:pt x="1002538" y="504063"/>
                  </a:lnTo>
                  <a:lnTo>
                    <a:pt x="1003935" y="501142"/>
                  </a:lnTo>
                  <a:close/>
                </a:path>
                <a:path w="2896870" h="2023110">
                  <a:moveTo>
                    <a:pt x="1006983" y="1141603"/>
                  </a:moveTo>
                  <a:lnTo>
                    <a:pt x="1004443" y="1139698"/>
                  </a:lnTo>
                  <a:lnTo>
                    <a:pt x="1002538" y="1142238"/>
                  </a:lnTo>
                  <a:lnTo>
                    <a:pt x="1005205" y="1144143"/>
                  </a:lnTo>
                  <a:lnTo>
                    <a:pt x="1006983" y="1141603"/>
                  </a:lnTo>
                  <a:close/>
                </a:path>
                <a:path w="2896870" h="2023110">
                  <a:moveTo>
                    <a:pt x="1009650" y="504063"/>
                  </a:moveTo>
                  <a:lnTo>
                    <a:pt x="1006729" y="502666"/>
                  </a:lnTo>
                  <a:lnTo>
                    <a:pt x="1005332" y="505460"/>
                  </a:lnTo>
                  <a:lnTo>
                    <a:pt x="1008126" y="506857"/>
                  </a:lnTo>
                  <a:lnTo>
                    <a:pt x="1009650" y="504063"/>
                  </a:lnTo>
                  <a:close/>
                </a:path>
                <a:path w="2896870" h="2023110">
                  <a:moveTo>
                    <a:pt x="1012190" y="1145286"/>
                  </a:moveTo>
                  <a:lnTo>
                    <a:pt x="1009650" y="1143508"/>
                  </a:lnTo>
                  <a:lnTo>
                    <a:pt x="1007745" y="1146048"/>
                  </a:lnTo>
                  <a:lnTo>
                    <a:pt x="1010285" y="1147953"/>
                  </a:lnTo>
                  <a:lnTo>
                    <a:pt x="1012190" y="1145286"/>
                  </a:lnTo>
                  <a:close/>
                </a:path>
                <a:path w="2896870" h="2023110">
                  <a:moveTo>
                    <a:pt x="1015238" y="506857"/>
                  </a:moveTo>
                  <a:lnTo>
                    <a:pt x="1012444" y="505460"/>
                  </a:lnTo>
                  <a:lnTo>
                    <a:pt x="1011047" y="508254"/>
                  </a:lnTo>
                  <a:lnTo>
                    <a:pt x="1013841" y="509778"/>
                  </a:lnTo>
                  <a:lnTo>
                    <a:pt x="1015238" y="506857"/>
                  </a:lnTo>
                  <a:close/>
                </a:path>
                <a:path w="2896870" h="2023110">
                  <a:moveTo>
                    <a:pt x="1017270" y="1149096"/>
                  </a:moveTo>
                  <a:lnTo>
                    <a:pt x="1014730" y="1147191"/>
                  </a:lnTo>
                  <a:lnTo>
                    <a:pt x="1012825" y="1149731"/>
                  </a:lnTo>
                  <a:lnTo>
                    <a:pt x="1015365" y="1151636"/>
                  </a:lnTo>
                  <a:lnTo>
                    <a:pt x="1017270" y="1149096"/>
                  </a:lnTo>
                  <a:close/>
                </a:path>
                <a:path w="2896870" h="2023110">
                  <a:moveTo>
                    <a:pt x="1020953" y="509778"/>
                  </a:moveTo>
                  <a:lnTo>
                    <a:pt x="1018159" y="508254"/>
                  </a:lnTo>
                  <a:lnTo>
                    <a:pt x="1016635" y="511175"/>
                  </a:lnTo>
                  <a:lnTo>
                    <a:pt x="1019556" y="512572"/>
                  </a:lnTo>
                  <a:lnTo>
                    <a:pt x="1020953" y="509778"/>
                  </a:lnTo>
                  <a:close/>
                </a:path>
                <a:path w="2896870" h="2023110">
                  <a:moveTo>
                    <a:pt x="1022350" y="1152779"/>
                  </a:moveTo>
                  <a:lnTo>
                    <a:pt x="1019810" y="1151001"/>
                  </a:lnTo>
                  <a:lnTo>
                    <a:pt x="1017905" y="1153541"/>
                  </a:lnTo>
                  <a:lnTo>
                    <a:pt x="1020572" y="1155446"/>
                  </a:lnTo>
                  <a:lnTo>
                    <a:pt x="1022350" y="1152779"/>
                  </a:lnTo>
                  <a:close/>
                </a:path>
                <a:path w="2896870" h="2023110">
                  <a:moveTo>
                    <a:pt x="1026668" y="512572"/>
                  </a:moveTo>
                  <a:lnTo>
                    <a:pt x="1023747" y="511175"/>
                  </a:lnTo>
                  <a:lnTo>
                    <a:pt x="1022350" y="513969"/>
                  </a:lnTo>
                  <a:lnTo>
                    <a:pt x="1025271" y="515366"/>
                  </a:lnTo>
                  <a:lnTo>
                    <a:pt x="1026668" y="512572"/>
                  </a:lnTo>
                  <a:close/>
                </a:path>
                <a:path w="2896870" h="2023110">
                  <a:moveTo>
                    <a:pt x="1027557" y="1156589"/>
                  </a:moveTo>
                  <a:lnTo>
                    <a:pt x="1025017" y="1154684"/>
                  </a:lnTo>
                  <a:lnTo>
                    <a:pt x="1023112" y="1157224"/>
                  </a:lnTo>
                  <a:lnTo>
                    <a:pt x="1025652" y="1159129"/>
                  </a:lnTo>
                  <a:lnTo>
                    <a:pt x="1027557" y="1156589"/>
                  </a:lnTo>
                  <a:close/>
                </a:path>
                <a:path w="2896870" h="2023110">
                  <a:moveTo>
                    <a:pt x="1032256" y="515366"/>
                  </a:moveTo>
                  <a:lnTo>
                    <a:pt x="1029462" y="513969"/>
                  </a:lnTo>
                  <a:lnTo>
                    <a:pt x="1028065" y="516763"/>
                  </a:lnTo>
                  <a:lnTo>
                    <a:pt x="1030859" y="518287"/>
                  </a:lnTo>
                  <a:lnTo>
                    <a:pt x="1032256" y="515366"/>
                  </a:lnTo>
                  <a:close/>
                </a:path>
                <a:path w="2896870" h="2023110">
                  <a:moveTo>
                    <a:pt x="1032637" y="1160272"/>
                  </a:moveTo>
                  <a:lnTo>
                    <a:pt x="1030097" y="1158494"/>
                  </a:lnTo>
                  <a:lnTo>
                    <a:pt x="1028192" y="1161034"/>
                  </a:lnTo>
                  <a:lnTo>
                    <a:pt x="1030732" y="1162939"/>
                  </a:lnTo>
                  <a:lnTo>
                    <a:pt x="1032637" y="1160272"/>
                  </a:lnTo>
                  <a:close/>
                </a:path>
                <a:path w="2896870" h="2023110">
                  <a:moveTo>
                    <a:pt x="1037844" y="1164082"/>
                  </a:moveTo>
                  <a:lnTo>
                    <a:pt x="1035177" y="1162177"/>
                  </a:lnTo>
                  <a:lnTo>
                    <a:pt x="1033399" y="1164717"/>
                  </a:lnTo>
                  <a:lnTo>
                    <a:pt x="1035939" y="1166622"/>
                  </a:lnTo>
                  <a:lnTo>
                    <a:pt x="1037844" y="1164082"/>
                  </a:lnTo>
                  <a:close/>
                </a:path>
                <a:path w="2896870" h="2023110">
                  <a:moveTo>
                    <a:pt x="1037971" y="518287"/>
                  </a:moveTo>
                  <a:lnTo>
                    <a:pt x="1035177" y="516763"/>
                  </a:lnTo>
                  <a:lnTo>
                    <a:pt x="1033780" y="519684"/>
                  </a:lnTo>
                  <a:lnTo>
                    <a:pt x="1036574" y="521081"/>
                  </a:lnTo>
                  <a:lnTo>
                    <a:pt x="1037971" y="518287"/>
                  </a:lnTo>
                  <a:close/>
                </a:path>
                <a:path w="2896870" h="2023110">
                  <a:moveTo>
                    <a:pt x="1042924" y="1167765"/>
                  </a:moveTo>
                  <a:lnTo>
                    <a:pt x="1040384" y="1165987"/>
                  </a:lnTo>
                  <a:lnTo>
                    <a:pt x="1038479" y="1168527"/>
                  </a:lnTo>
                  <a:lnTo>
                    <a:pt x="1041019" y="1170432"/>
                  </a:lnTo>
                  <a:lnTo>
                    <a:pt x="1042924" y="1167765"/>
                  </a:lnTo>
                  <a:close/>
                </a:path>
                <a:path w="2896870" h="2023110">
                  <a:moveTo>
                    <a:pt x="1043686" y="521081"/>
                  </a:moveTo>
                  <a:lnTo>
                    <a:pt x="1040892" y="519684"/>
                  </a:lnTo>
                  <a:lnTo>
                    <a:pt x="1039368" y="522478"/>
                  </a:lnTo>
                  <a:lnTo>
                    <a:pt x="1042289" y="523875"/>
                  </a:lnTo>
                  <a:lnTo>
                    <a:pt x="1043686" y="521081"/>
                  </a:lnTo>
                  <a:close/>
                </a:path>
                <a:path w="2896870" h="2023110">
                  <a:moveTo>
                    <a:pt x="1048004" y="1171575"/>
                  </a:moveTo>
                  <a:lnTo>
                    <a:pt x="1045464" y="1169670"/>
                  </a:lnTo>
                  <a:lnTo>
                    <a:pt x="1043559" y="1172210"/>
                  </a:lnTo>
                  <a:lnTo>
                    <a:pt x="1046226" y="1174115"/>
                  </a:lnTo>
                  <a:lnTo>
                    <a:pt x="1048004" y="1171575"/>
                  </a:lnTo>
                  <a:close/>
                </a:path>
                <a:path w="2896870" h="2023110">
                  <a:moveTo>
                    <a:pt x="1049401" y="523875"/>
                  </a:moveTo>
                  <a:lnTo>
                    <a:pt x="1046480" y="522478"/>
                  </a:lnTo>
                  <a:lnTo>
                    <a:pt x="1045083" y="525399"/>
                  </a:lnTo>
                  <a:lnTo>
                    <a:pt x="1047877" y="526796"/>
                  </a:lnTo>
                  <a:lnTo>
                    <a:pt x="1049401" y="523875"/>
                  </a:lnTo>
                  <a:close/>
                </a:path>
                <a:path w="2896870" h="2023110">
                  <a:moveTo>
                    <a:pt x="1053211" y="1175258"/>
                  </a:moveTo>
                  <a:lnTo>
                    <a:pt x="1050544" y="1173480"/>
                  </a:lnTo>
                  <a:lnTo>
                    <a:pt x="1048766" y="1176020"/>
                  </a:lnTo>
                  <a:lnTo>
                    <a:pt x="1051306" y="1177925"/>
                  </a:lnTo>
                  <a:lnTo>
                    <a:pt x="1053211" y="1175258"/>
                  </a:lnTo>
                  <a:close/>
                </a:path>
                <a:path w="2896870" h="2023110">
                  <a:moveTo>
                    <a:pt x="1054989" y="526796"/>
                  </a:moveTo>
                  <a:lnTo>
                    <a:pt x="1052195" y="525399"/>
                  </a:lnTo>
                  <a:lnTo>
                    <a:pt x="1050798" y="528193"/>
                  </a:lnTo>
                  <a:lnTo>
                    <a:pt x="1053592" y="529590"/>
                  </a:lnTo>
                  <a:lnTo>
                    <a:pt x="1054989" y="526796"/>
                  </a:lnTo>
                  <a:close/>
                </a:path>
                <a:path w="2896870" h="2023110">
                  <a:moveTo>
                    <a:pt x="1058291" y="1179068"/>
                  </a:moveTo>
                  <a:lnTo>
                    <a:pt x="1055751" y="1177163"/>
                  </a:lnTo>
                  <a:lnTo>
                    <a:pt x="1053846" y="1179703"/>
                  </a:lnTo>
                  <a:lnTo>
                    <a:pt x="1056386" y="1181608"/>
                  </a:lnTo>
                  <a:lnTo>
                    <a:pt x="1058291" y="1179068"/>
                  </a:lnTo>
                  <a:close/>
                </a:path>
                <a:path w="2896870" h="2023110">
                  <a:moveTo>
                    <a:pt x="1060704" y="529590"/>
                  </a:moveTo>
                  <a:lnTo>
                    <a:pt x="1057910" y="528193"/>
                  </a:lnTo>
                  <a:lnTo>
                    <a:pt x="1056513" y="530987"/>
                  </a:lnTo>
                  <a:lnTo>
                    <a:pt x="1059307" y="532384"/>
                  </a:lnTo>
                  <a:lnTo>
                    <a:pt x="1060704" y="529590"/>
                  </a:lnTo>
                  <a:close/>
                </a:path>
                <a:path w="2896870" h="2023110">
                  <a:moveTo>
                    <a:pt x="1063371" y="1182751"/>
                  </a:moveTo>
                  <a:lnTo>
                    <a:pt x="1060831" y="1180973"/>
                  </a:lnTo>
                  <a:lnTo>
                    <a:pt x="1058926" y="1183513"/>
                  </a:lnTo>
                  <a:lnTo>
                    <a:pt x="1061593" y="1185418"/>
                  </a:lnTo>
                  <a:lnTo>
                    <a:pt x="1063371" y="1182751"/>
                  </a:lnTo>
                  <a:close/>
                </a:path>
                <a:path w="2896870" h="2023110">
                  <a:moveTo>
                    <a:pt x="1066419" y="532384"/>
                  </a:moveTo>
                  <a:lnTo>
                    <a:pt x="1063498" y="530987"/>
                  </a:lnTo>
                  <a:lnTo>
                    <a:pt x="1062101" y="533908"/>
                  </a:lnTo>
                  <a:lnTo>
                    <a:pt x="1065022" y="535305"/>
                  </a:lnTo>
                  <a:lnTo>
                    <a:pt x="1066419" y="532384"/>
                  </a:lnTo>
                  <a:close/>
                </a:path>
                <a:path w="2896870" h="2023110">
                  <a:moveTo>
                    <a:pt x="1068578" y="1186561"/>
                  </a:moveTo>
                  <a:lnTo>
                    <a:pt x="1066038" y="1184656"/>
                  </a:lnTo>
                  <a:lnTo>
                    <a:pt x="1064133" y="1187196"/>
                  </a:lnTo>
                  <a:lnTo>
                    <a:pt x="1066673" y="1189101"/>
                  </a:lnTo>
                  <a:lnTo>
                    <a:pt x="1068578" y="1186561"/>
                  </a:lnTo>
                  <a:close/>
                </a:path>
                <a:path w="2896870" h="2023110">
                  <a:moveTo>
                    <a:pt x="1072134" y="535305"/>
                  </a:moveTo>
                  <a:lnTo>
                    <a:pt x="1069213" y="533908"/>
                  </a:lnTo>
                  <a:lnTo>
                    <a:pt x="1067816" y="536702"/>
                  </a:lnTo>
                  <a:lnTo>
                    <a:pt x="1070610" y="538099"/>
                  </a:lnTo>
                  <a:lnTo>
                    <a:pt x="1072134" y="535305"/>
                  </a:lnTo>
                  <a:close/>
                </a:path>
                <a:path w="2896870" h="2023110">
                  <a:moveTo>
                    <a:pt x="1073658" y="1190244"/>
                  </a:moveTo>
                  <a:lnTo>
                    <a:pt x="1071118" y="1188466"/>
                  </a:lnTo>
                  <a:lnTo>
                    <a:pt x="1069213" y="1191006"/>
                  </a:lnTo>
                  <a:lnTo>
                    <a:pt x="1071753" y="1192911"/>
                  </a:lnTo>
                  <a:lnTo>
                    <a:pt x="1073658" y="1190244"/>
                  </a:lnTo>
                  <a:close/>
                </a:path>
                <a:path w="2896870" h="2023110">
                  <a:moveTo>
                    <a:pt x="1077722" y="538099"/>
                  </a:moveTo>
                  <a:lnTo>
                    <a:pt x="1074928" y="536702"/>
                  </a:lnTo>
                  <a:lnTo>
                    <a:pt x="1073531" y="539496"/>
                  </a:lnTo>
                  <a:lnTo>
                    <a:pt x="1076325" y="540893"/>
                  </a:lnTo>
                  <a:lnTo>
                    <a:pt x="1077722" y="538099"/>
                  </a:lnTo>
                  <a:close/>
                </a:path>
                <a:path w="2896870" h="2023110">
                  <a:moveTo>
                    <a:pt x="1078738" y="1194054"/>
                  </a:moveTo>
                  <a:lnTo>
                    <a:pt x="1076198" y="1192149"/>
                  </a:lnTo>
                  <a:lnTo>
                    <a:pt x="1074420" y="1194689"/>
                  </a:lnTo>
                  <a:lnTo>
                    <a:pt x="1076960" y="1196594"/>
                  </a:lnTo>
                  <a:lnTo>
                    <a:pt x="1078738" y="1194054"/>
                  </a:lnTo>
                  <a:close/>
                </a:path>
                <a:path w="2896870" h="2023110">
                  <a:moveTo>
                    <a:pt x="1083437" y="540893"/>
                  </a:moveTo>
                  <a:lnTo>
                    <a:pt x="1080643" y="539496"/>
                  </a:lnTo>
                  <a:lnTo>
                    <a:pt x="1079119" y="542417"/>
                  </a:lnTo>
                  <a:lnTo>
                    <a:pt x="1082040" y="543814"/>
                  </a:lnTo>
                  <a:lnTo>
                    <a:pt x="1083437" y="540893"/>
                  </a:lnTo>
                  <a:close/>
                </a:path>
                <a:path w="2896870" h="2023110">
                  <a:moveTo>
                    <a:pt x="1083945" y="1197737"/>
                  </a:moveTo>
                  <a:lnTo>
                    <a:pt x="1081405" y="1195959"/>
                  </a:lnTo>
                  <a:lnTo>
                    <a:pt x="1079500" y="1198499"/>
                  </a:lnTo>
                  <a:lnTo>
                    <a:pt x="1082040" y="1200404"/>
                  </a:lnTo>
                  <a:lnTo>
                    <a:pt x="1083945" y="1197737"/>
                  </a:lnTo>
                  <a:close/>
                </a:path>
                <a:path w="2896870" h="2023110">
                  <a:moveTo>
                    <a:pt x="1089025" y="1201547"/>
                  </a:moveTo>
                  <a:lnTo>
                    <a:pt x="1086485" y="1199642"/>
                  </a:lnTo>
                  <a:lnTo>
                    <a:pt x="1084580" y="1202182"/>
                  </a:lnTo>
                  <a:lnTo>
                    <a:pt x="1087120" y="1204087"/>
                  </a:lnTo>
                  <a:lnTo>
                    <a:pt x="1089025" y="1201547"/>
                  </a:lnTo>
                  <a:close/>
                </a:path>
                <a:path w="2896870" h="2023110">
                  <a:moveTo>
                    <a:pt x="1089152" y="543814"/>
                  </a:moveTo>
                  <a:lnTo>
                    <a:pt x="1086231" y="542417"/>
                  </a:lnTo>
                  <a:lnTo>
                    <a:pt x="1084834" y="545211"/>
                  </a:lnTo>
                  <a:lnTo>
                    <a:pt x="1087628" y="546608"/>
                  </a:lnTo>
                  <a:lnTo>
                    <a:pt x="1089152" y="543814"/>
                  </a:lnTo>
                  <a:close/>
                </a:path>
                <a:path w="2896870" h="2023110">
                  <a:moveTo>
                    <a:pt x="1094232" y="1205230"/>
                  </a:moveTo>
                  <a:lnTo>
                    <a:pt x="1091565" y="1203452"/>
                  </a:lnTo>
                  <a:lnTo>
                    <a:pt x="1089787" y="1205992"/>
                  </a:lnTo>
                  <a:lnTo>
                    <a:pt x="1092327" y="1207897"/>
                  </a:lnTo>
                  <a:lnTo>
                    <a:pt x="1094232" y="1205230"/>
                  </a:lnTo>
                  <a:close/>
                </a:path>
                <a:path w="2896870" h="2023110">
                  <a:moveTo>
                    <a:pt x="1094740" y="546608"/>
                  </a:moveTo>
                  <a:lnTo>
                    <a:pt x="1091946" y="545211"/>
                  </a:lnTo>
                  <a:lnTo>
                    <a:pt x="1090549" y="548005"/>
                  </a:lnTo>
                  <a:lnTo>
                    <a:pt x="1093343" y="549529"/>
                  </a:lnTo>
                  <a:lnTo>
                    <a:pt x="1094740" y="546608"/>
                  </a:lnTo>
                  <a:close/>
                </a:path>
                <a:path w="2896870" h="2023110">
                  <a:moveTo>
                    <a:pt x="1099312" y="1209040"/>
                  </a:moveTo>
                  <a:lnTo>
                    <a:pt x="1096772" y="1207135"/>
                  </a:lnTo>
                  <a:lnTo>
                    <a:pt x="1094867" y="1209675"/>
                  </a:lnTo>
                  <a:lnTo>
                    <a:pt x="1097407" y="1211580"/>
                  </a:lnTo>
                  <a:lnTo>
                    <a:pt x="1099312" y="1209040"/>
                  </a:lnTo>
                  <a:close/>
                </a:path>
                <a:path w="2896870" h="2023110">
                  <a:moveTo>
                    <a:pt x="1100455" y="549529"/>
                  </a:moveTo>
                  <a:lnTo>
                    <a:pt x="1097661" y="548005"/>
                  </a:lnTo>
                  <a:lnTo>
                    <a:pt x="1096264" y="550926"/>
                  </a:lnTo>
                  <a:lnTo>
                    <a:pt x="1099058" y="552323"/>
                  </a:lnTo>
                  <a:lnTo>
                    <a:pt x="1100455" y="549529"/>
                  </a:lnTo>
                  <a:close/>
                </a:path>
                <a:path w="2896870" h="2023110">
                  <a:moveTo>
                    <a:pt x="1104392" y="1212723"/>
                  </a:moveTo>
                  <a:lnTo>
                    <a:pt x="1101852" y="1210945"/>
                  </a:lnTo>
                  <a:lnTo>
                    <a:pt x="1099947" y="1213485"/>
                  </a:lnTo>
                  <a:lnTo>
                    <a:pt x="1102614" y="1215390"/>
                  </a:lnTo>
                  <a:lnTo>
                    <a:pt x="1104392" y="1212723"/>
                  </a:lnTo>
                  <a:close/>
                </a:path>
                <a:path w="2896870" h="2023110">
                  <a:moveTo>
                    <a:pt x="1106170" y="552323"/>
                  </a:moveTo>
                  <a:lnTo>
                    <a:pt x="1103249" y="550926"/>
                  </a:lnTo>
                  <a:lnTo>
                    <a:pt x="1101852" y="553720"/>
                  </a:lnTo>
                  <a:lnTo>
                    <a:pt x="1104773" y="555117"/>
                  </a:lnTo>
                  <a:lnTo>
                    <a:pt x="1106170" y="552323"/>
                  </a:lnTo>
                  <a:close/>
                </a:path>
                <a:path w="2896870" h="2023110">
                  <a:moveTo>
                    <a:pt x="1109599" y="1216533"/>
                  </a:moveTo>
                  <a:lnTo>
                    <a:pt x="1107059" y="1214628"/>
                  </a:lnTo>
                  <a:lnTo>
                    <a:pt x="1105154" y="1217168"/>
                  </a:lnTo>
                  <a:lnTo>
                    <a:pt x="1107694" y="1219073"/>
                  </a:lnTo>
                  <a:lnTo>
                    <a:pt x="1109599" y="1216533"/>
                  </a:lnTo>
                  <a:close/>
                </a:path>
                <a:path w="2896870" h="2023110">
                  <a:moveTo>
                    <a:pt x="1111885" y="555117"/>
                  </a:moveTo>
                  <a:lnTo>
                    <a:pt x="1108964" y="553720"/>
                  </a:lnTo>
                  <a:lnTo>
                    <a:pt x="1107567" y="556514"/>
                  </a:lnTo>
                  <a:lnTo>
                    <a:pt x="1110361" y="558038"/>
                  </a:lnTo>
                  <a:lnTo>
                    <a:pt x="1111885" y="555117"/>
                  </a:lnTo>
                  <a:close/>
                </a:path>
                <a:path w="2896870" h="2023110">
                  <a:moveTo>
                    <a:pt x="1114679" y="1220216"/>
                  </a:moveTo>
                  <a:lnTo>
                    <a:pt x="1112139" y="1218438"/>
                  </a:lnTo>
                  <a:lnTo>
                    <a:pt x="1110234" y="1220978"/>
                  </a:lnTo>
                  <a:lnTo>
                    <a:pt x="1112774" y="1222883"/>
                  </a:lnTo>
                  <a:lnTo>
                    <a:pt x="1114679" y="1220216"/>
                  </a:lnTo>
                  <a:close/>
                </a:path>
                <a:path w="2896870" h="2023110">
                  <a:moveTo>
                    <a:pt x="1117473" y="558038"/>
                  </a:moveTo>
                  <a:lnTo>
                    <a:pt x="1114679" y="556514"/>
                  </a:lnTo>
                  <a:lnTo>
                    <a:pt x="1113282" y="559435"/>
                  </a:lnTo>
                  <a:lnTo>
                    <a:pt x="1116076" y="560832"/>
                  </a:lnTo>
                  <a:lnTo>
                    <a:pt x="1117473" y="558038"/>
                  </a:lnTo>
                  <a:close/>
                </a:path>
                <a:path w="2896870" h="2023110">
                  <a:moveTo>
                    <a:pt x="1119759" y="1224026"/>
                  </a:moveTo>
                  <a:lnTo>
                    <a:pt x="1117219" y="1222121"/>
                  </a:lnTo>
                  <a:lnTo>
                    <a:pt x="1115314" y="1224661"/>
                  </a:lnTo>
                  <a:lnTo>
                    <a:pt x="1117981" y="1226566"/>
                  </a:lnTo>
                  <a:lnTo>
                    <a:pt x="1119759" y="1224026"/>
                  </a:lnTo>
                  <a:close/>
                </a:path>
                <a:path w="2896870" h="2023110">
                  <a:moveTo>
                    <a:pt x="1123188" y="560832"/>
                  </a:moveTo>
                  <a:lnTo>
                    <a:pt x="1120394" y="559435"/>
                  </a:lnTo>
                  <a:lnTo>
                    <a:pt x="1118870" y="562229"/>
                  </a:lnTo>
                  <a:lnTo>
                    <a:pt x="1121791" y="563626"/>
                  </a:lnTo>
                  <a:lnTo>
                    <a:pt x="1123188" y="560832"/>
                  </a:lnTo>
                  <a:close/>
                </a:path>
                <a:path w="2896870" h="2023110">
                  <a:moveTo>
                    <a:pt x="1124966" y="1227709"/>
                  </a:moveTo>
                  <a:lnTo>
                    <a:pt x="1122426" y="1225931"/>
                  </a:lnTo>
                  <a:lnTo>
                    <a:pt x="1120521" y="1228471"/>
                  </a:lnTo>
                  <a:lnTo>
                    <a:pt x="1123061" y="1230376"/>
                  </a:lnTo>
                  <a:lnTo>
                    <a:pt x="1124966" y="1227709"/>
                  </a:lnTo>
                  <a:close/>
                </a:path>
                <a:path w="2896870" h="2023110">
                  <a:moveTo>
                    <a:pt x="1128903" y="563626"/>
                  </a:moveTo>
                  <a:lnTo>
                    <a:pt x="1125982" y="562229"/>
                  </a:lnTo>
                  <a:lnTo>
                    <a:pt x="1124585" y="565150"/>
                  </a:lnTo>
                  <a:lnTo>
                    <a:pt x="1127506" y="566547"/>
                  </a:lnTo>
                  <a:lnTo>
                    <a:pt x="1128903" y="563626"/>
                  </a:lnTo>
                  <a:close/>
                </a:path>
                <a:path w="2896870" h="2023110">
                  <a:moveTo>
                    <a:pt x="1130046" y="1231519"/>
                  </a:moveTo>
                  <a:lnTo>
                    <a:pt x="1127506" y="1229614"/>
                  </a:lnTo>
                  <a:lnTo>
                    <a:pt x="1125601" y="1232154"/>
                  </a:lnTo>
                  <a:lnTo>
                    <a:pt x="1128141" y="1234059"/>
                  </a:lnTo>
                  <a:lnTo>
                    <a:pt x="1130046" y="1231519"/>
                  </a:lnTo>
                  <a:close/>
                </a:path>
                <a:path w="2896870" h="2023110">
                  <a:moveTo>
                    <a:pt x="1134491" y="566547"/>
                  </a:moveTo>
                  <a:lnTo>
                    <a:pt x="1131697" y="565150"/>
                  </a:lnTo>
                  <a:lnTo>
                    <a:pt x="1130300" y="567944"/>
                  </a:lnTo>
                  <a:lnTo>
                    <a:pt x="1133094" y="569341"/>
                  </a:lnTo>
                  <a:lnTo>
                    <a:pt x="1134491" y="566547"/>
                  </a:lnTo>
                  <a:close/>
                </a:path>
                <a:path w="2896870" h="2023110">
                  <a:moveTo>
                    <a:pt x="1135253" y="1235202"/>
                  </a:moveTo>
                  <a:lnTo>
                    <a:pt x="1132586" y="1233424"/>
                  </a:lnTo>
                  <a:lnTo>
                    <a:pt x="1130808" y="1235964"/>
                  </a:lnTo>
                  <a:lnTo>
                    <a:pt x="1133348" y="1237869"/>
                  </a:lnTo>
                  <a:lnTo>
                    <a:pt x="1135253" y="1235202"/>
                  </a:lnTo>
                  <a:close/>
                </a:path>
                <a:path w="2896870" h="2023110">
                  <a:moveTo>
                    <a:pt x="1140206" y="569341"/>
                  </a:moveTo>
                  <a:lnTo>
                    <a:pt x="1137412" y="567944"/>
                  </a:lnTo>
                  <a:lnTo>
                    <a:pt x="1136015" y="570738"/>
                  </a:lnTo>
                  <a:lnTo>
                    <a:pt x="1138809" y="572135"/>
                  </a:lnTo>
                  <a:lnTo>
                    <a:pt x="1140206" y="569341"/>
                  </a:lnTo>
                  <a:close/>
                </a:path>
                <a:path w="2896870" h="2023110">
                  <a:moveTo>
                    <a:pt x="1140333" y="1239012"/>
                  </a:moveTo>
                  <a:lnTo>
                    <a:pt x="1137793" y="1237107"/>
                  </a:lnTo>
                  <a:lnTo>
                    <a:pt x="1135888" y="1239647"/>
                  </a:lnTo>
                  <a:lnTo>
                    <a:pt x="1138428" y="1241552"/>
                  </a:lnTo>
                  <a:lnTo>
                    <a:pt x="1140333" y="1239012"/>
                  </a:lnTo>
                  <a:close/>
                </a:path>
                <a:path w="2896870" h="2023110">
                  <a:moveTo>
                    <a:pt x="1145413" y="1242695"/>
                  </a:moveTo>
                  <a:lnTo>
                    <a:pt x="1142873" y="1240917"/>
                  </a:lnTo>
                  <a:lnTo>
                    <a:pt x="1140968" y="1243457"/>
                  </a:lnTo>
                  <a:lnTo>
                    <a:pt x="1143635" y="1245362"/>
                  </a:lnTo>
                  <a:lnTo>
                    <a:pt x="1145413" y="1242695"/>
                  </a:lnTo>
                  <a:close/>
                </a:path>
                <a:path w="2896870" h="2023110">
                  <a:moveTo>
                    <a:pt x="1145921" y="572135"/>
                  </a:moveTo>
                  <a:lnTo>
                    <a:pt x="1143127" y="570738"/>
                  </a:lnTo>
                  <a:lnTo>
                    <a:pt x="1141603" y="573659"/>
                  </a:lnTo>
                  <a:lnTo>
                    <a:pt x="1144524" y="575056"/>
                  </a:lnTo>
                  <a:lnTo>
                    <a:pt x="1145921" y="572135"/>
                  </a:lnTo>
                  <a:close/>
                </a:path>
                <a:path w="2896870" h="2023110">
                  <a:moveTo>
                    <a:pt x="1150620" y="1246505"/>
                  </a:moveTo>
                  <a:lnTo>
                    <a:pt x="1147953" y="1244600"/>
                  </a:lnTo>
                  <a:lnTo>
                    <a:pt x="1146175" y="1247140"/>
                  </a:lnTo>
                  <a:lnTo>
                    <a:pt x="1148715" y="1249045"/>
                  </a:lnTo>
                  <a:lnTo>
                    <a:pt x="1150620" y="1246505"/>
                  </a:lnTo>
                  <a:close/>
                </a:path>
                <a:path w="2896870" h="2023110">
                  <a:moveTo>
                    <a:pt x="1151636" y="575056"/>
                  </a:moveTo>
                  <a:lnTo>
                    <a:pt x="1148715" y="573659"/>
                  </a:lnTo>
                  <a:lnTo>
                    <a:pt x="1147318" y="576453"/>
                  </a:lnTo>
                  <a:lnTo>
                    <a:pt x="1150112" y="577850"/>
                  </a:lnTo>
                  <a:lnTo>
                    <a:pt x="1151636" y="575056"/>
                  </a:lnTo>
                  <a:close/>
                </a:path>
                <a:path w="2896870" h="2023110">
                  <a:moveTo>
                    <a:pt x="1155700" y="1250188"/>
                  </a:moveTo>
                  <a:lnTo>
                    <a:pt x="1153160" y="1248410"/>
                  </a:lnTo>
                  <a:lnTo>
                    <a:pt x="1151255" y="1250950"/>
                  </a:lnTo>
                  <a:lnTo>
                    <a:pt x="1153795" y="1252855"/>
                  </a:lnTo>
                  <a:lnTo>
                    <a:pt x="1155700" y="1250188"/>
                  </a:lnTo>
                  <a:close/>
                </a:path>
                <a:path w="2896870" h="2023110">
                  <a:moveTo>
                    <a:pt x="1157224" y="577850"/>
                  </a:moveTo>
                  <a:lnTo>
                    <a:pt x="1154430" y="576453"/>
                  </a:lnTo>
                  <a:lnTo>
                    <a:pt x="1153033" y="579247"/>
                  </a:lnTo>
                  <a:lnTo>
                    <a:pt x="1155827" y="580771"/>
                  </a:lnTo>
                  <a:lnTo>
                    <a:pt x="1157224" y="577850"/>
                  </a:lnTo>
                  <a:close/>
                </a:path>
                <a:path w="2896870" h="2023110">
                  <a:moveTo>
                    <a:pt x="1160780" y="1253998"/>
                  </a:moveTo>
                  <a:lnTo>
                    <a:pt x="1158240" y="1252093"/>
                  </a:lnTo>
                  <a:lnTo>
                    <a:pt x="1156335" y="1254633"/>
                  </a:lnTo>
                  <a:lnTo>
                    <a:pt x="1159002" y="1256538"/>
                  </a:lnTo>
                  <a:lnTo>
                    <a:pt x="1160780" y="1253998"/>
                  </a:lnTo>
                  <a:close/>
                </a:path>
                <a:path w="2896870" h="2023110">
                  <a:moveTo>
                    <a:pt x="1162939" y="580771"/>
                  </a:moveTo>
                  <a:lnTo>
                    <a:pt x="1160145" y="579247"/>
                  </a:lnTo>
                  <a:lnTo>
                    <a:pt x="1158748" y="582168"/>
                  </a:lnTo>
                  <a:lnTo>
                    <a:pt x="1161542" y="583565"/>
                  </a:lnTo>
                  <a:lnTo>
                    <a:pt x="1162939" y="580771"/>
                  </a:lnTo>
                  <a:close/>
                </a:path>
                <a:path w="2896870" h="2023110">
                  <a:moveTo>
                    <a:pt x="1165987" y="1257681"/>
                  </a:moveTo>
                  <a:lnTo>
                    <a:pt x="1163447" y="1255903"/>
                  </a:lnTo>
                  <a:lnTo>
                    <a:pt x="1161542" y="1258443"/>
                  </a:lnTo>
                  <a:lnTo>
                    <a:pt x="1164082" y="1260348"/>
                  </a:lnTo>
                  <a:lnTo>
                    <a:pt x="1165987" y="1257681"/>
                  </a:lnTo>
                  <a:close/>
                </a:path>
                <a:path w="2896870" h="2023110">
                  <a:moveTo>
                    <a:pt x="1168654" y="583565"/>
                  </a:moveTo>
                  <a:lnTo>
                    <a:pt x="1165733" y="582168"/>
                  </a:lnTo>
                  <a:lnTo>
                    <a:pt x="1164336" y="584962"/>
                  </a:lnTo>
                  <a:lnTo>
                    <a:pt x="1167257" y="586359"/>
                  </a:lnTo>
                  <a:lnTo>
                    <a:pt x="1168654" y="583565"/>
                  </a:lnTo>
                  <a:close/>
                </a:path>
                <a:path w="2896870" h="2023110">
                  <a:moveTo>
                    <a:pt x="1171067" y="1261491"/>
                  </a:moveTo>
                  <a:lnTo>
                    <a:pt x="1168527" y="1259586"/>
                  </a:lnTo>
                  <a:lnTo>
                    <a:pt x="1166622" y="1262126"/>
                  </a:lnTo>
                  <a:lnTo>
                    <a:pt x="1169162" y="1264031"/>
                  </a:lnTo>
                  <a:lnTo>
                    <a:pt x="1171067" y="1261491"/>
                  </a:lnTo>
                  <a:close/>
                </a:path>
                <a:path w="2896870" h="2023110">
                  <a:moveTo>
                    <a:pt x="1174242" y="586359"/>
                  </a:moveTo>
                  <a:lnTo>
                    <a:pt x="1171448" y="584962"/>
                  </a:lnTo>
                  <a:lnTo>
                    <a:pt x="1170051" y="587756"/>
                  </a:lnTo>
                  <a:lnTo>
                    <a:pt x="1172845" y="589280"/>
                  </a:lnTo>
                  <a:lnTo>
                    <a:pt x="1174242" y="586359"/>
                  </a:lnTo>
                  <a:close/>
                </a:path>
                <a:path w="2896870" h="2023110">
                  <a:moveTo>
                    <a:pt x="1176147" y="1265174"/>
                  </a:moveTo>
                  <a:lnTo>
                    <a:pt x="1173607" y="1263396"/>
                  </a:lnTo>
                  <a:lnTo>
                    <a:pt x="1171829" y="1265936"/>
                  </a:lnTo>
                  <a:lnTo>
                    <a:pt x="1174369" y="1267841"/>
                  </a:lnTo>
                  <a:lnTo>
                    <a:pt x="1176147" y="1265174"/>
                  </a:lnTo>
                  <a:close/>
                </a:path>
                <a:path w="2896870" h="2023110">
                  <a:moveTo>
                    <a:pt x="1179957" y="589280"/>
                  </a:moveTo>
                  <a:lnTo>
                    <a:pt x="1177163" y="587756"/>
                  </a:lnTo>
                  <a:lnTo>
                    <a:pt x="1175766" y="590677"/>
                  </a:lnTo>
                  <a:lnTo>
                    <a:pt x="1178560" y="592074"/>
                  </a:lnTo>
                  <a:lnTo>
                    <a:pt x="1179957" y="589280"/>
                  </a:lnTo>
                  <a:close/>
                </a:path>
                <a:path w="2896870" h="2023110">
                  <a:moveTo>
                    <a:pt x="1181354" y="1268984"/>
                  </a:moveTo>
                  <a:lnTo>
                    <a:pt x="1178814" y="1267079"/>
                  </a:lnTo>
                  <a:lnTo>
                    <a:pt x="1176909" y="1269619"/>
                  </a:lnTo>
                  <a:lnTo>
                    <a:pt x="1179449" y="1271524"/>
                  </a:lnTo>
                  <a:lnTo>
                    <a:pt x="1181354" y="1268984"/>
                  </a:lnTo>
                  <a:close/>
                </a:path>
                <a:path w="2896870" h="2023110">
                  <a:moveTo>
                    <a:pt x="1185672" y="592074"/>
                  </a:moveTo>
                  <a:lnTo>
                    <a:pt x="1182878" y="590677"/>
                  </a:lnTo>
                  <a:lnTo>
                    <a:pt x="1181354" y="593471"/>
                  </a:lnTo>
                  <a:lnTo>
                    <a:pt x="1184275" y="594868"/>
                  </a:lnTo>
                  <a:lnTo>
                    <a:pt x="1185672" y="592074"/>
                  </a:lnTo>
                  <a:close/>
                </a:path>
                <a:path w="2896870" h="2023110">
                  <a:moveTo>
                    <a:pt x="1186434" y="1272667"/>
                  </a:moveTo>
                  <a:lnTo>
                    <a:pt x="1183894" y="1270889"/>
                  </a:lnTo>
                  <a:lnTo>
                    <a:pt x="1181989" y="1273429"/>
                  </a:lnTo>
                  <a:lnTo>
                    <a:pt x="1184529" y="1275334"/>
                  </a:lnTo>
                  <a:lnTo>
                    <a:pt x="1186434" y="1272667"/>
                  </a:lnTo>
                  <a:close/>
                </a:path>
                <a:path w="2896870" h="2023110">
                  <a:moveTo>
                    <a:pt x="1191387" y="594868"/>
                  </a:moveTo>
                  <a:lnTo>
                    <a:pt x="1188466" y="593471"/>
                  </a:lnTo>
                  <a:lnTo>
                    <a:pt x="1187069" y="596392"/>
                  </a:lnTo>
                  <a:lnTo>
                    <a:pt x="1189863" y="597789"/>
                  </a:lnTo>
                  <a:lnTo>
                    <a:pt x="1191387" y="594868"/>
                  </a:lnTo>
                  <a:close/>
                </a:path>
                <a:path w="2896870" h="2023110">
                  <a:moveTo>
                    <a:pt x="1191641" y="1276477"/>
                  </a:moveTo>
                  <a:lnTo>
                    <a:pt x="1188974" y="1274572"/>
                  </a:lnTo>
                  <a:lnTo>
                    <a:pt x="1187196" y="1277112"/>
                  </a:lnTo>
                  <a:lnTo>
                    <a:pt x="1189736" y="1279017"/>
                  </a:lnTo>
                  <a:lnTo>
                    <a:pt x="1191641" y="1276477"/>
                  </a:lnTo>
                  <a:close/>
                </a:path>
                <a:path w="2896870" h="2023110">
                  <a:moveTo>
                    <a:pt x="1196721" y="1280160"/>
                  </a:moveTo>
                  <a:lnTo>
                    <a:pt x="1194181" y="1278382"/>
                  </a:lnTo>
                  <a:lnTo>
                    <a:pt x="1192276" y="1280922"/>
                  </a:lnTo>
                  <a:lnTo>
                    <a:pt x="1194816" y="1282827"/>
                  </a:lnTo>
                  <a:lnTo>
                    <a:pt x="1196721" y="1280160"/>
                  </a:lnTo>
                  <a:close/>
                </a:path>
                <a:path w="2896870" h="2023110">
                  <a:moveTo>
                    <a:pt x="1196975" y="597789"/>
                  </a:moveTo>
                  <a:lnTo>
                    <a:pt x="1194181" y="596392"/>
                  </a:lnTo>
                  <a:lnTo>
                    <a:pt x="1192784" y="599186"/>
                  </a:lnTo>
                  <a:lnTo>
                    <a:pt x="1195578" y="600583"/>
                  </a:lnTo>
                  <a:lnTo>
                    <a:pt x="1196975" y="597789"/>
                  </a:lnTo>
                  <a:close/>
                </a:path>
                <a:path w="2896870" h="2023110">
                  <a:moveTo>
                    <a:pt x="1201801" y="1283970"/>
                  </a:moveTo>
                  <a:lnTo>
                    <a:pt x="1199261" y="1282065"/>
                  </a:lnTo>
                  <a:lnTo>
                    <a:pt x="1197356" y="1284605"/>
                  </a:lnTo>
                  <a:lnTo>
                    <a:pt x="1200023" y="1286510"/>
                  </a:lnTo>
                  <a:lnTo>
                    <a:pt x="1201801" y="1283970"/>
                  </a:lnTo>
                  <a:close/>
                </a:path>
                <a:path w="2896870" h="2023110">
                  <a:moveTo>
                    <a:pt x="1202690" y="600583"/>
                  </a:moveTo>
                  <a:lnTo>
                    <a:pt x="1199896" y="599186"/>
                  </a:lnTo>
                  <a:lnTo>
                    <a:pt x="1198499" y="601980"/>
                  </a:lnTo>
                  <a:lnTo>
                    <a:pt x="1201293" y="603377"/>
                  </a:lnTo>
                  <a:lnTo>
                    <a:pt x="1202690" y="600583"/>
                  </a:lnTo>
                  <a:close/>
                </a:path>
                <a:path w="2896870" h="2023110">
                  <a:moveTo>
                    <a:pt x="1207008" y="1287653"/>
                  </a:moveTo>
                  <a:lnTo>
                    <a:pt x="1204468" y="1285875"/>
                  </a:lnTo>
                  <a:lnTo>
                    <a:pt x="1202563" y="1288415"/>
                  </a:lnTo>
                  <a:lnTo>
                    <a:pt x="1205103" y="1290320"/>
                  </a:lnTo>
                  <a:lnTo>
                    <a:pt x="1207008" y="1287653"/>
                  </a:lnTo>
                  <a:close/>
                </a:path>
                <a:path w="2896870" h="2023110">
                  <a:moveTo>
                    <a:pt x="1208405" y="603377"/>
                  </a:moveTo>
                  <a:lnTo>
                    <a:pt x="1205484" y="601980"/>
                  </a:lnTo>
                  <a:lnTo>
                    <a:pt x="1204087" y="604901"/>
                  </a:lnTo>
                  <a:lnTo>
                    <a:pt x="1207008" y="606298"/>
                  </a:lnTo>
                  <a:lnTo>
                    <a:pt x="1208405" y="603377"/>
                  </a:lnTo>
                  <a:close/>
                </a:path>
                <a:path w="2896870" h="2023110">
                  <a:moveTo>
                    <a:pt x="1212088" y="1291463"/>
                  </a:moveTo>
                  <a:lnTo>
                    <a:pt x="1209548" y="1289558"/>
                  </a:lnTo>
                  <a:lnTo>
                    <a:pt x="1207643" y="1292098"/>
                  </a:lnTo>
                  <a:lnTo>
                    <a:pt x="1210183" y="1294003"/>
                  </a:lnTo>
                  <a:lnTo>
                    <a:pt x="1212088" y="1291463"/>
                  </a:lnTo>
                  <a:close/>
                </a:path>
                <a:path w="2896870" h="2023110">
                  <a:moveTo>
                    <a:pt x="1214120" y="606298"/>
                  </a:moveTo>
                  <a:lnTo>
                    <a:pt x="1211199" y="604901"/>
                  </a:lnTo>
                  <a:lnTo>
                    <a:pt x="1209802" y="607695"/>
                  </a:lnTo>
                  <a:lnTo>
                    <a:pt x="1212596" y="609092"/>
                  </a:lnTo>
                  <a:lnTo>
                    <a:pt x="1214120" y="606298"/>
                  </a:lnTo>
                  <a:close/>
                </a:path>
                <a:path w="2896870" h="2023110">
                  <a:moveTo>
                    <a:pt x="1217168" y="1295146"/>
                  </a:moveTo>
                  <a:lnTo>
                    <a:pt x="1214628" y="1293368"/>
                  </a:lnTo>
                  <a:lnTo>
                    <a:pt x="1212850" y="1295908"/>
                  </a:lnTo>
                  <a:lnTo>
                    <a:pt x="1215390" y="1297813"/>
                  </a:lnTo>
                  <a:lnTo>
                    <a:pt x="1217168" y="1295146"/>
                  </a:lnTo>
                  <a:close/>
                </a:path>
                <a:path w="2896870" h="2023110">
                  <a:moveTo>
                    <a:pt x="1219708" y="609092"/>
                  </a:moveTo>
                  <a:lnTo>
                    <a:pt x="1216914" y="607695"/>
                  </a:lnTo>
                  <a:lnTo>
                    <a:pt x="1215517" y="610489"/>
                  </a:lnTo>
                  <a:lnTo>
                    <a:pt x="1218311" y="612013"/>
                  </a:lnTo>
                  <a:lnTo>
                    <a:pt x="1219708" y="609092"/>
                  </a:lnTo>
                  <a:close/>
                </a:path>
                <a:path w="2896870" h="2023110">
                  <a:moveTo>
                    <a:pt x="1222375" y="1298956"/>
                  </a:moveTo>
                  <a:lnTo>
                    <a:pt x="1219835" y="1297051"/>
                  </a:lnTo>
                  <a:lnTo>
                    <a:pt x="1217930" y="1299591"/>
                  </a:lnTo>
                  <a:lnTo>
                    <a:pt x="1220470" y="1301496"/>
                  </a:lnTo>
                  <a:lnTo>
                    <a:pt x="1222375" y="1298956"/>
                  </a:lnTo>
                  <a:close/>
                </a:path>
                <a:path w="2896870" h="2023110">
                  <a:moveTo>
                    <a:pt x="1225423" y="612013"/>
                  </a:moveTo>
                  <a:lnTo>
                    <a:pt x="1222629" y="610489"/>
                  </a:lnTo>
                  <a:lnTo>
                    <a:pt x="1221105" y="613410"/>
                  </a:lnTo>
                  <a:lnTo>
                    <a:pt x="1224026" y="614807"/>
                  </a:lnTo>
                  <a:lnTo>
                    <a:pt x="1225423" y="612013"/>
                  </a:lnTo>
                  <a:close/>
                </a:path>
                <a:path w="2896870" h="2023110">
                  <a:moveTo>
                    <a:pt x="1227455" y="1302639"/>
                  </a:moveTo>
                  <a:lnTo>
                    <a:pt x="1224915" y="1300861"/>
                  </a:lnTo>
                  <a:lnTo>
                    <a:pt x="1223010" y="1303401"/>
                  </a:lnTo>
                  <a:lnTo>
                    <a:pt x="1225550" y="1305306"/>
                  </a:lnTo>
                  <a:lnTo>
                    <a:pt x="1227455" y="1302639"/>
                  </a:lnTo>
                  <a:close/>
                </a:path>
                <a:path w="2896870" h="2023110">
                  <a:moveTo>
                    <a:pt x="1231138" y="614807"/>
                  </a:moveTo>
                  <a:lnTo>
                    <a:pt x="1228217" y="613410"/>
                  </a:lnTo>
                  <a:lnTo>
                    <a:pt x="1226820" y="616204"/>
                  </a:lnTo>
                  <a:lnTo>
                    <a:pt x="1229741" y="617601"/>
                  </a:lnTo>
                  <a:lnTo>
                    <a:pt x="1231138" y="614807"/>
                  </a:lnTo>
                  <a:close/>
                </a:path>
                <a:path w="2896870" h="2023110">
                  <a:moveTo>
                    <a:pt x="1232662" y="1306449"/>
                  </a:moveTo>
                  <a:lnTo>
                    <a:pt x="1229995" y="1304544"/>
                  </a:lnTo>
                  <a:lnTo>
                    <a:pt x="1228217" y="1307084"/>
                  </a:lnTo>
                  <a:lnTo>
                    <a:pt x="1230757" y="1309001"/>
                  </a:lnTo>
                  <a:lnTo>
                    <a:pt x="1232662" y="1306449"/>
                  </a:lnTo>
                  <a:close/>
                </a:path>
                <a:path w="2896870" h="2023110">
                  <a:moveTo>
                    <a:pt x="1236726" y="617601"/>
                  </a:moveTo>
                  <a:lnTo>
                    <a:pt x="1233932" y="616204"/>
                  </a:lnTo>
                  <a:lnTo>
                    <a:pt x="1232535" y="618998"/>
                  </a:lnTo>
                  <a:lnTo>
                    <a:pt x="1235329" y="620522"/>
                  </a:lnTo>
                  <a:lnTo>
                    <a:pt x="1236726" y="617601"/>
                  </a:lnTo>
                  <a:close/>
                </a:path>
                <a:path w="2896870" h="2023110">
                  <a:moveTo>
                    <a:pt x="1237742" y="1310144"/>
                  </a:moveTo>
                  <a:lnTo>
                    <a:pt x="1235202" y="1308354"/>
                  </a:lnTo>
                  <a:lnTo>
                    <a:pt x="1233297" y="1310906"/>
                  </a:lnTo>
                  <a:lnTo>
                    <a:pt x="1235837" y="1312799"/>
                  </a:lnTo>
                  <a:lnTo>
                    <a:pt x="1237742" y="1310144"/>
                  </a:lnTo>
                  <a:close/>
                </a:path>
                <a:path w="2896870" h="2023110">
                  <a:moveTo>
                    <a:pt x="1242441" y="620522"/>
                  </a:moveTo>
                  <a:lnTo>
                    <a:pt x="1239647" y="618998"/>
                  </a:lnTo>
                  <a:lnTo>
                    <a:pt x="1238250" y="621919"/>
                  </a:lnTo>
                  <a:lnTo>
                    <a:pt x="1241044" y="623316"/>
                  </a:lnTo>
                  <a:lnTo>
                    <a:pt x="1242441" y="620522"/>
                  </a:lnTo>
                  <a:close/>
                </a:path>
                <a:path w="2896870" h="2023110">
                  <a:moveTo>
                    <a:pt x="1242822" y="1313942"/>
                  </a:moveTo>
                  <a:lnTo>
                    <a:pt x="1240282" y="1312037"/>
                  </a:lnTo>
                  <a:lnTo>
                    <a:pt x="1238377" y="1314577"/>
                  </a:lnTo>
                  <a:lnTo>
                    <a:pt x="1241044" y="1316494"/>
                  </a:lnTo>
                  <a:lnTo>
                    <a:pt x="1242822" y="1313942"/>
                  </a:lnTo>
                  <a:close/>
                </a:path>
                <a:path w="2896870" h="2023110">
                  <a:moveTo>
                    <a:pt x="1248029" y="1317625"/>
                  </a:moveTo>
                  <a:lnTo>
                    <a:pt x="1245362" y="1315847"/>
                  </a:lnTo>
                  <a:lnTo>
                    <a:pt x="1243584" y="1318387"/>
                  </a:lnTo>
                  <a:lnTo>
                    <a:pt x="1246124" y="1320292"/>
                  </a:lnTo>
                  <a:lnTo>
                    <a:pt x="1248029" y="1317625"/>
                  </a:lnTo>
                  <a:close/>
                </a:path>
                <a:path w="2896870" h="2023110">
                  <a:moveTo>
                    <a:pt x="1248156" y="623316"/>
                  </a:moveTo>
                  <a:lnTo>
                    <a:pt x="1245235" y="621919"/>
                  </a:lnTo>
                  <a:lnTo>
                    <a:pt x="1243838" y="624713"/>
                  </a:lnTo>
                  <a:lnTo>
                    <a:pt x="1246759" y="626110"/>
                  </a:lnTo>
                  <a:lnTo>
                    <a:pt x="1248156" y="623316"/>
                  </a:lnTo>
                  <a:close/>
                </a:path>
                <a:path w="2896870" h="2023110">
                  <a:moveTo>
                    <a:pt x="1253109" y="1321435"/>
                  </a:moveTo>
                  <a:lnTo>
                    <a:pt x="1250569" y="1319530"/>
                  </a:lnTo>
                  <a:lnTo>
                    <a:pt x="1248664" y="1322082"/>
                  </a:lnTo>
                  <a:lnTo>
                    <a:pt x="1251204" y="1323975"/>
                  </a:lnTo>
                  <a:lnTo>
                    <a:pt x="1253109" y="1321435"/>
                  </a:lnTo>
                  <a:close/>
                </a:path>
                <a:path w="2896870" h="2023110">
                  <a:moveTo>
                    <a:pt x="1253871" y="626110"/>
                  </a:moveTo>
                  <a:lnTo>
                    <a:pt x="1250950" y="624713"/>
                  </a:lnTo>
                  <a:lnTo>
                    <a:pt x="1249553" y="627507"/>
                  </a:lnTo>
                  <a:lnTo>
                    <a:pt x="1252347" y="629031"/>
                  </a:lnTo>
                  <a:lnTo>
                    <a:pt x="1253871" y="626110"/>
                  </a:lnTo>
                  <a:close/>
                </a:path>
                <a:path w="2896870" h="2023110">
                  <a:moveTo>
                    <a:pt x="1258189" y="1325118"/>
                  </a:moveTo>
                  <a:lnTo>
                    <a:pt x="1255649" y="1323340"/>
                  </a:lnTo>
                  <a:lnTo>
                    <a:pt x="1253744" y="1325880"/>
                  </a:lnTo>
                  <a:lnTo>
                    <a:pt x="1256411" y="1327785"/>
                  </a:lnTo>
                  <a:lnTo>
                    <a:pt x="1258189" y="1325118"/>
                  </a:lnTo>
                  <a:close/>
                </a:path>
                <a:path w="2896870" h="2023110">
                  <a:moveTo>
                    <a:pt x="1259459" y="629031"/>
                  </a:moveTo>
                  <a:lnTo>
                    <a:pt x="1256665" y="627507"/>
                  </a:lnTo>
                  <a:lnTo>
                    <a:pt x="1255268" y="630428"/>
                  </a:lnTo>
                  <a:lnTo>
                    <a:pt x="1258062" y="631825"/>
                  </a:lnTo>
                  <a:lnTo>
                    <a:pt x="1259459" y="629031"/>
                  </a:lnTo>
                  <a:close/>
                </a:path>
                <a:path w="2896870" h="2023110">
                  <a:moveTo>
                    <a:pt x="1263396" y="1328928"/>
                  </a:moveTo>
                  <a:lnTo>
                    <a:pt x="1260856" y="1327023"/>
                  </a:lnTo>
                  <a:lnTo>
                    <a:pt x="1258951" y="1329575"/>
                  </a:lnTo>
                  <a:lnTo>
                    <a:pt x="1261491" y="1331468"/>
                  </a:lnTo>
                  <a:lnTo>
                    <a:pt x="1263396" y="1328928"/>
                  </a:lnTo>
                  <a:close/>
                </a:path>
                <a:path w="2896870" h="2023110">
                  <a:moveTo>
                    <a:pt x="1265174" y="631825"/>
                  </a:moveTo>
                  <a:lnTo>
                    <a:pt x="1262380" y="630428"/>
                  </a:lnTo>
                  <a:lnTo>
                    <a:pt x="1260856" y="633222"/>
                  </a:lnTo>
                  <a:lnTo>
                    <a:pt x="1263777" y="634619"/>
                  </a:lnTo>
                  <a:lnTo>
                    <a:pt x="1265174" y="631825"/>
                  </a:lnTo>
                  <a:close/>
                </a:path>
                <a:path w="2896870" h="2023110">
                  <a:moveTo>
                    <a:pt x="1268476" y="1332611"/>
                  </a:moveTo>
                  <a:lnTo>
                    <a:pt x="1265936" y="1330833"/>
                  </a:lnTo>
                  <a:lnTo>
                    <a:pt x="1264031" y="1333373"/>
                  </a:lnTo>
                  <a:lnTo>
                    <a:pt x="1266571" y="1335278"/>
                  </a:lnTo>
                  <a:lnTo>
                    <a:pt x="1268476" y="1332611"/>
                  </a:lnTo>
                  <a:close/>
                </a:path>
                <a:path w="2896870" h="2023110">
                  <a:moveTo>
                    <a:pt x="1270889" y="634619"/>
                  </a:moveTo>
                  <a:lnTo>
                    <a:pt x="1267968" y="633222"/>
                  </a:lnTo>
                  <a:lnTo>
                    <a:pt x="1266571" y="636143"/>
                  </a:lnTo>
                  <a:lnTo>
                    <a:pt x="1269492" y="637540"/>
                  </a:lnTo>
                  <a:lnTo>
                    <a:pt x="1270889" y="634619"/>
                  </a:lnTo>
                  <a:close/>
                </a:path>
                <a:path w="2896870" h="2023110">
                  <a:moveTo>
                    <a:pt x="1273683" y="1336421"/>
                  </a:moveTo>
                  <a:lnTo>
                    <a:pt x="1271016" y="1334516"/>
                  </a:lnTo>
                  <a:lnTo>
                    <a:pt x="1269238" y="1337056"/>
                  </a:lnTo>
                  <a:lnTo>
                    <a:pt x="1271778" y="1338961"/>
                  </a:lnTo>
                  <a:lnTo>
                    <a:pt x="1273683" y="1336421"/>
                  </a:lnTo>
                  <a:close/>
                </a:path>
                <a:path w="2896870" h="2023110">
                  <a:moveTo>
                    <a:pt x="1276477" y="637540"/>
                  </a:moveTo>
                  <a:lnTo>
                    <a:pt x="1273683" y="636143"/>
                  </a:lnTo>
                  <a:lnTo>
                    <a:pt x="1272286" y="638937"/>
                  </a:lnTo>
                  <a:lnTo>
                    <a:pt x="1275080" y="640334"/>
                  </a:lnTo>
                  <a:lnTo>
                    <a:pt x="1276477" y="637540"/>
                  </a:lnTo>
                  <a:close/>
                </a:path>
                <a:path w="2896870" h="2023110">
                  <a:moveTo>
                    <a:pt x="1278763" y="1340104"/>
                  </a:moveTo>
                  <a:lnTo>
                    <a:pt x="1276223" y="1338338"/>
                  </a:lnTo>
                  <a:lnTo>
                    <a:pt x="1274318" y="1340866"/>
                  </a:lnTo>
                  <a:lnTo>
                    <a:pt x="1276858" y="1342771"/>
                  </a:lnTo>
                  <a:lnTo>
                    <a:pt x="1278763" y="1340104"/>
                  </a:lnTo>
                  <a:close/>
                </a:path>
                <a:path w="2896870" h="2023110">
                  <a:moveTo>
                    <a:pt x="1282192" y="640334"/>
                  </a:moveTo>
                  <a:lnTo>
                    <a:pt x="1279398" y="638937"/>
                  </a:lnTo>
                  <a:lnTo>
                    <a:pt x="1278001" y="641731"/>
                  </a:lnTo>
                  <a:lnTo>
                    <a:pt x="1280795" y="643128"/>
                  </a:lnTo>
                  <a:lnTo>
                    <a:pt x="1282192" y="640334"/>
                  </a:lnTo>
                  <a:close/>
                </a:path>
                <a:path w="2896870" h="2023110">
                  <a:moveTo>
                    <a:pt x="1283843" y="1343926"/>
                  </a:moveTo>
                  <a:lnTo>
                    <a:pt x="1281303" y="1342009"/>
                  </a:lnTo>
                  <a:lnTo>
                    <a:pt x="1279398" y="1344549"/>
                  </a:lnTo>
                  <a:lnTo>
                    <a:pt x="1281938" y="1346454"/>
                  </a:lnTo>
                  <a:lnTo>
                    <a:pt x="1283843" y="1343926"/>
                  </a:lnTo>
                  <a:close/>
                </a:path>
                <a:path w="2896870" h="2023110">
                  <a:moveTo>
                    <a:pt x="1287907" y="643128"/>
                  </a:moveTo>
                  <a:lnTo>
                    <a:pt x="1285113" y="641731"/>
                  </a:lnTo>
                  <a:lnTo>
                    <a:pt x="1283589" y="644652"/>
                  </a:lnTo>
                  <a:lnTo>
                    <a:pt x="1286510" y="646049"/>
                  </a:lnTo>
                  <a:lnTo>
                    <a:pt x="1287907" y="643128"/>
                  </a:lnTo>
                  <a:close/>
                </a:path>
                <a:path w="2896870" h="2023110">
                  <a:moveTo>
                    <a:pt x="1289050" y="1347597"/>
                  </a:moveTo>
                  <a:lnTo>
                    <a:pt x="1286383" y="1345831"/>
                  </a:lnTo>
                  <a:lnTo>
                    <a:pt x="1284605" y="1348359"/>
                  </a:lnTo>
                  <a:lnTo>
                    <a:pt x="1287145" y="1350264"/>
                  </a:lnTo>
                  <a:lnTo>
                    <a:pt x="1289050" y="1347597"/>
                  </a:lnTo>
                  <a:close/>
                </a:path>
                <a:path w="2896870" h="2023110">
                  <a:moveTo>
                    <a:pt x="1293622" y="646049"/>
                  </a:moveTo>
                  <a:lnTo>
                    <a:pt x="1290701" y="644652"/>
                  </a:lnTo>
                  <a:lnTo>
                    <a:pt x="1289304" y="647446"/>
                  </a:lnTo>
                  <a:lnTo>
                    <a:pt x="1292098" y="648843"/>
                  </a:lnTo>
                  <a:lnTo>
                    <a:pt x="1293622" y="646049"/>
                  </a:lnTo>
                  <a:close/>
                </a:path>
                <a:path w="2896870" h="2023110">
                  <a:moveTo>
                    <a:pt x="1294130" y="1351407"/>
                  </a:moveTo>
                  <a:lnTo>
                    <a:pt x="1291590" y="1349502"/>
                  </a:lnTo>
                  <a:lnTo>
                    <a:pt x="1289685" y="1352042"/>
                  </a:lnTo>
                  <a:lnTo>
                    <a:pt x="1292225" y="1353947"/>
                  </a:lnTo>
                  <a:lnTo>
                    <a:pt x="1294130" y="1351407"/>
                  </a:lnTo>
                  <a:close/>
                </a:path>
                <a:path w="2896870" h="2023110">
                  <a:moveTo>
                    <a:pt x="1299210" y="1355090"/>
                  </a:moveTo>
                  <a:lnTo>
                    <a:pt x="1296670" y="1353312"/>
                  </a:lnTo>
                  <a:lnTo>
                    <a:pt x="1294765" y="1355852"/>
                  </a:lnTo>
                  <a:lnTo>
                    <a:pt x="1297432" y="1357757"/>
                  </a:lnTo>
                  <a:lnTo>
                    <a:pt x="1299210" y="1355090"/>
                  </a:lnTo>
                  <a:close/>
                </a:path>
                <a:path w="2896870" h="2023110">
                  <a:moveTo>
                    <a:pt x="1299210" y="648843"/>
                  </a:moveTo>
                  <a:lnTo>
                    <a:pt x="1296416" y="647446"/>
                  </a:lnTo>
                  <a:lnTo>
                    <a:pt x="1295019" y="650240"/>
                  </a:lnTo>
                  <a:lnTo>
                    <a:pt x="1297813" y="651764"/>
                  </a:lnTo>
                  <a:lnTo>
                    <a:pt x="1299210" y="648843"/>
                  </a:lnTo>
                  <a:close/>
                </a:path>
                <a:path w="2896870" h="2023110">
                  <a:moveTo>
                    <a:pt x="1304417" y="1358900"/>
                  </a:moveTo>
                  <a:lnTo>
                    <a:pt x="1301877" y="1356995"/>
                  </a:lnTo>
                  <a:lnTo>
                    <a:pt x="1299972" y="1359535"/>
                  </a:lnTo>
                  <a:lnTo>
                    <a:pt x="1302512" y="1361440"/>
                  </a:lnTo>
                  <a:lnTo>
                    <a:pt x="1304417" y="1358900"/>
                  </a:lnTo>
                  <a:close/>
                </a:path>
                <a:path w="2896870" h="2023110">
                  <a:moveTo>
                    <a:pt x="1304925" y="651764"/>
                  </a:moveTo>
                  <a:lnTo>
                    <a:pt x="1302131" y="650240"/>
                  </a:lnTo>
                  <a:lnTo>
                    <a:pt x="1300734" y="653161"/>
                  </a:lnTo>
                  <a:lnTo>
                    <a:pt x="1303528" y="654558"/>
                  </a:lnTo>
                  <a:lnTo>
                    <a:pt x="1304925" y="651764"/>
                  </a:lnTo>
                  <a:close/>
                </a:path>
                <a:path w="2896870" h="2023110">
                  <a:moveTo>
                    <a:pt x="1309497" y="1362583"/>
                  </a:moveTo>
                  <a:lnTo>
                    <a:pt x="1306957" y="1360805"/>
                  </a:lnTo>
                  <a:lnTo>
                    <a:pt x="1305052" y="1363345"/>
                  </a:lnTo>
                  <a:lnTo>
                    <a:pt x="1307592" y="1365250"/>
                  </a:lnTo>
                  <a:lnTo>
                    <a:pt x="1309497" y="1362583"/>
                  </a:lnTo>
                  <a:close/>
                </a:path>
                <a:path w="2896870" h="2023110">
                  <a:moveTo>
                    <a:pt x="1310640" y="654558"/>
                  </a:moveTo>
                  <a:lnTo>
                    <a:pt x="1307719" y="653161"/>
                  </a:lnTo>
                  <a:lnTo>
                    <a:pt x="1306322" y="655955"/>
                  </a:lnTo>
                  <a:lnTo>
                    <a:pt x="1309243" y="657352"/>
                  </a:lnTo>
                  <a:lnTo>
                    <a:pt x="1310640" y="654558"/>
                  </a:lnTo>
                  <a:close/>
                </a:path>
                <a:path w="2896870" h="2023110">
                  <a:moveTo>
                    <a:pt x="1314577" y="1366393"/>
                  </a:moveTo>
                  <a:lnTo>
                    <a:pt x="1312037" y="1364488"/>
                  </a:lnTo>
                  <a:lnTo>
                    <a:pt x="1310259" y="1367028"/>
                  </a:lnTo>
                  <a:lnTo>
                    <a:pt x="1312799" y="1368933"/>
                  </a:lnTo>
                  <a:lnTo>
                    <a:pt x="1314577" y="1366393"/>
                  </a:lnTo>
                  <a:close/>
                </a:path>
                <a:path w="2896870" h="2023110">
                  <a:moveTo>
                    <a:pt x="1316228" y="657352"/>
                  </a:moveTo>
                  <a:lnTo>
                    <a:pt x="1313434" y="655955"/>
                  </a:lnTo>
                  <a:lnTo>
                    <a:pt x="1312037" y="658749"/>
                  </a:lnTo>
                  <a:lnTo>
                    <a:pt x="1314831" y="660273"/>
                  </a:lnTo>
                  <a:lnTo>
                    <a:pt x="1316228" y="657352"/>
                  </a:lnTo>
                  <a:close/>
                </a:path>
                <a:path w="2896870" h="2023110">
                  <a:moveTo>
                    <a:pt x="1319784" y="1370076"/>
                  </a:moveTo>
                  <a:lnTo>
                    <a:pt x="1317244" y="1368298"/>
                  </a:lnTo>
                  <a:lnTo>
                    <a:pt x="1315339" y="1370838"/>
                  </a:lnTo>
                  <a:lnTo>
                    <a:pt x="1317879" y="1372743"/>
                  </a:lnTo>
                  <a:lnTo>
                    <a:pt x="1319784" y="1370076"/>
                  </a:lnTo>
                  <a:close/>
                </a:path>
                <a:path w="2896870" h="2023110">
                  <a:moveTo>
                    <a:pt x="1321943" y="660273"/>
                  </a:moveTo>
                  <a:lnTo>
                    <a:pt x="1319149" y="658749"/>
                  </a:lnTo>
                  <a:lnTo>
                    <a:pt x="1317752" y="661670"/>
                  </a:lnTo>
                  <a:lnTo>
                    <a:pt x="1320546" y="663067"/>
                  </a:lnTo>
                  <a:lnTo>
                    <a:pt x="1321943" y="660273"/>
                  </a:lnTo>
                  <a:close/>
                </a:path>
                <a:path w="2896870" h="2023110">
                  <a:moveTo>
                    <a:pt x="1324864" y="1373886"/>
                  </a:moveTo>
                  <a:lnTo>
                    <a:pt x="1322324" y="1371981"/>
                  </a:lnTo>
                  <a:lnTo>
                    <a:pt x="1320419" y="1374521"/>
                  </a:lnTo>
                  <a:lnTo>
                    <a:pt x="1322959" y="1376426"/>
                  </a:lnTo>
                  <a:lnTo>
                    <a:pt x="1324864" y="1373886"/>
                  </a:lnTo>
                  <a:close/>
                </a:path>
                <a:path w="2896870" h="2023110">
                  <a:moveTo>
                    <a:pt x="1327658" y="663067"/>
                  </a:moveTo>
                  <a:lnTo>
                    <a:pt x="1324864" y="661670"/>
                  </a:lnTo>
                  <a:lnTo>
                    <a:pt x="1323340" y="664464"/>
                  </a:lnTo>
                  <a:lnTo>
                    <a:pt x="1326261" y="665861"/>
                  </a:lnTo>
                  <a:lnTo>
                    <a:pt x="1327658" y="663067"/>
                  </a:lnTo>
                  <a:close/>
                </a:path>
                <a:path w="2896870" h="2023110">
                  <a:moveTo>
                    <a:pt x="1330071" y="1377569"/>
                  </a:moveTo>
                  <a:lnTo>
                    <a:pt x="1327404" y="1375791"/>
                  </a:lnTo>
                  <a:lnTo>
                    <a:pt x="1325626" y="1378331"/>
                  </a:lnTo>
                  <a:lnTo>
                    <a:pt x="1328166" y="1380236"/>
                  </a:lnTo>
                  <a:lnTo>
                    <a:pt x="1330071" y="1377569"/>
                  </a:lnTo>
                  <a:close/>
                </a:path>
                <a:path w="2896870" h="2023110">
                  <a:moveTo>
                    <a:pt x="1333373" y="665861"/>
                  </a:moveTo>
                  <a:lnTo>
                    <a:pt x="1330452" y="664464"/>
                  </a:lnTo>
                  <a:lnTo>
                    <a:pt x="1329055" y="667385"/>
                  </a:lnTo>
                  <a:lnTo>
                    <a:pt x="1331849" y="668782"/>
                  </a:lnTo>
                  <a:lnTo>
                    <a:pt x="1333373" y="665861"/>
                  </a:lnTo>
                  <a:close/>
                </a:path>
                <a:path w="2896870" h="2023110">
                  <a:moveTo>
                    <a:pt x="1335151" y="1381379"/>
                  </a:moveTo>
                  <a:lnTo>
                    <a:pt x="1332611" y="1379474"/>
                  </a:lnTo>
                  <a:lnTo>
                    <a:pt x="1330706" y="1382014"/>
                  </a:lnTo>
                  <a:lnTo>
                    <a:pt x="1333246" y="1383919"/>
                  </a:lnTo>
                  <a:lnTo>
                    <a:pt x="1335151" y="1381379"/>
                  </a:lnTo>
                  <a:close/>
                </a:path>
                <a:path w="2896870" h="2023110">
                  <a:moveTo>
                    <a:pt x="1338961" y="668782"/>
                  </a:moveTo>
                  <a:lnTo>
                    <a:pt x="1336167" y="667385"/>
                  </a:lnTo>
                  <a:lnTo>
                    <a:pt x="1334770" y="670179"/>
                  </a:lnTo>
                  <a:lnTo>
                    <a:pt x="1337564" y="671576"/>
                  </a:lnTo>
                  <a:lnTo>
                    <a:pt x="1338961" y="668782"/>
                  </a:lnTo>
                  <a:close/>
                </a:path>
                <a:path w="2896870" h="2023110">
                  <a:moveTo>
                    <a:pt x="1340231" y="1385062"/>
                  </a:moveTo>
                  <a:lnTo>
                    <a:pt x="1337691" y="1383284"/>
                  </a:lnTo>
                  <a:lnTo>
                    <a:pt x="1335786" y="1385824"/>
                  </a:lnTo>
                  <a:lnTo>
                    <a:pt x="1338453" y="1387729"/>
                  </a:lnTo>
                  <a:lnTo>
                    <a:pt x="1340231" y="1385062"/>
                  </a:lnTo>
                  <a:close/>
                </a:path>
                <a:path w="2896870" h="2023110">
                  <a:moveTo>
                    <a:pt x="1344676" y="671576"/>
                  </a:moveTo>
                  <a:lnTo>
                    <a:pt x="1341882" y="670179"/>
                  </a:lnTo>
                  <a:lnTo>
                    <a:pt x="1340485" y="672973"/>
                  </a:lnTo>
                  <a:lnTo>
                    <a:pt x="1343279" y="674370"/>
                  </a:lnTo>
                  <a:lnTo>
                    <a:pt x="1344676" y="671576"/>
                  </a:lnTo>
                  <a:close/>
                </a:path>
                <a:path w="2896870" h="2023110">
                  <a:moveTo>
                    <a:pt x="1345438" y="1388872"/>
                  </a:moveTo>
                  <a:lnTo>
                    <a:pt x="1342771" y="1386967"/>
                  </a:lnTo>
                  <a:lnTo>
                    <a:pt x="1340993" y="1389507"/>
                  </a:lnTo>
                  <a:lnTo>
                    <a:pt x="1343533" y="1391412"/>
                  </a:lnTo>
                  <a:lnTo>
                    <a:pt x="1345438" y="1388872"/>
                  </a:lnTo>
                  <a:close/>
                </a:path>
                <a:path w="2896870" h="2023110">
                  <a:moveTo>
                    <a:pt x="1350391" y="674370"/>
                  </a:moveTo>
                  <a:lnTo>
                    <a:pt x="1347470" y="672973"/>
                  </a:lnTo>
                  <a:lnTo>
                    <a:pt x="1346073" y="675894"/>
                  </a:lnTo>
                  <a:lnTo>
                    <a:pt x="1348994" y="677291"/>
                  </a:lnTo>
                  <a:lnTo>
                    <a:pt x="1350391" y="674370"/>
                  </a:lnTo>
                  <a:close/>
                </a:path>
                <a:path w="2896870" h="2023110">
                  <a:moveTo>
                    <a:pt x="1350518" y="1392555"/>
                  </a:moveTo>
                  <a:lnTo>
                    <a:pt x="1347978" y="1390777"/>
                  </a:lnTo>
                  <a:lnTo>
                    <a:pt x="1346073" y="1393317"/>
                  </a:lnTo>
                  <a:lnTo>
                    <a:pt x="1348613" y="1395222"/>
                  </a:lnTo>
                  <a:lnTo>
                    <a:pt x="1350518" y="1392555"/>
                  </a:lnTo>
                  <a:close/>
                </a:path>
                <a:path w="2896870" h="2023110">
                  <a:moveTo>
                    <a:pt x="1355598" y="1396365"/>
                  </a:moveTo>
                  <a:lnTo>
                    <a:pt x="1353058" y="1394460"/>
                  </a:lnTo>
                  <a:lnTo>
                    <a:pt x="1351153" y="1397000"/>
                  </a:lnTo>
                  <a:lnTo>
                    <a:pt x="1353820" y="1398905"/>
                  </a:lnTo>
                  <a:lnTo>
                    <a:pt x="1355598" y="1396365"/>
                  </a:lnTo>
                  <a:close/>
                </a:path>
                <a:path w="2896870" h="2023110">
                  <a:moveTo>
                    <a:pt x="1356106" y="677291"/>
                  </a:moveTo>
                  <a:lnTo>
                    <a:pt x="1353185" y="675894"/>
                  </a:lnTo>
                  <a:lnTo>
                    <a:pt x="1351788" y="678688"/>
                  </a:lnTo>
                  <a:lnTo>
                    <a:pt x="1354582" y="680085"/>
                  </a:lnTo>
                  <a:lnTo>
                    <a:pt x="1356106" y="677291"/>
                  </a:lnTo>
                  <a:close/>
                </a:path>
                <a:path w="2896870" h="2023110">
                  <a:moveTo>
                    <a:pt x="1360805" y="1400175"/>
                  </a:moveTo>
                  <a:lnTo>
                    <a:pt x="1358265" y="1398270"/>
                  </a:lnTo>
                  <a:lnTo>
                    <a:pt x="1356360" y="1400810"/>
                  </a:lnTo>
                  <a:lnTo>
                    <a:pt x="1358900" y="1402715"/>
                  </a:lnTo>
                  <a:lnTo>
                    <a:pt x="1360805" y="1400175"/>
                  </a:lnTo>
                  <a:close/>
                </a:path>
                <a:path w="2896870" h="2023110">
                  <a:moveTo>
                    <a:pt x="1361694" y="680085"/>
                  </a:moveTo>
                  <a:lnTo>
                    <a:pt x="1358900" y="678688"/>
                  </a:lnTo>
                  <a:lnTo>
                    <a:pt x="1357503" y="681482"/>
                  </a:lnTo>
                  <a:lnTo>
                    <a:pt x="1360297" y="683006"/>
                  </a:lnTo>
                  <a:lnTo>
                    <a:pt x="1361694" y="680085"/>
                  </a:lnTo>
                  <a:close/>
                </a:path>
                <a:path w="2896870" h="2023110">
                  <a:moveTo>
                    <a:pt x="1365885" y="1403858"/>
                  </a:moveTo>
                  <a:lnTo>
                    <a:pt x="1363345" y="1401953"/>
                  </a:lnTo>
                  <a:lnTo>
                    <a:pt x="1361440" y="1404493"/>
                  </a:lnTo>
                  <a:lnTo>
                    <a:pt x="1363980" y="1406398"/>
                  </a:lnTo>
                  <a:lnTo>
                    <a:pt x="1365885" y="1403858"/>
                  </a:lnTo>
                  <a:close/>
                </a:path>
                <a:path w="2896870" h="2023110">
                  <a:moveTo>
                    <a:pt x="1367409" y="683006"/>
                  </a:moveTo>
                  <a:lnTo>
                    <a:pt x="1364615" y="681482"/>
                  </a:lnTo>
                  <a:lnTo>
                    <a:pt x="1363091" y="684403"/>
                  </a:lnTo>
                  <a:lnTo>
                    <a:pt x="1366012" y="685800"/>
                  </a:lnTo>
                  <a:lnTo>
                    <a:pt x="1367409" y="683006"/>
                  </a:lnTo>
                  <a:close/>
                </a:path>
                <a:path w="2896870" h="2023110">
                  <a:moveTo>
                    <a:pt x="1371092" y="1407668"/>
                  </a:moveTo>
                  <a:lnTo>
                    <a:pt x="1368425" y="1405763"/>
                  </a:lnTo>
                  <a:lnTo>
                    <a:pt x="1366647" y="1408303"/>
                  </a:lnTo>
                  <a:lnTo>
                    <a:pt x="1369187" y="1410208"/>
                  </a:lnTo>
                  <a:lnTo>
                    <a:pt x="1371092" y="1407668"/>
                  </a:lnTo>
                  <a:close/>
                </a:path>
                <a:path w="2896870" h="2023110">
                  <a:moveTo>
                    <a:pt x="1373124" y="685800"/>
                  </a:moveTo>
                  <a:lnTo>
                    <a:pt x="1370203" y="684403"/>
                  </a:lnTo>
                  <a:lnTo>
                    <a:pt x="1368806" y="687197"/>
                  </a:lnTo>
                  <a:lnTo>
                    <a:pt x="1371727" y="688594"/>
                  </a:lnTo>
                  <a:lnTo>
                    <a:pt x="1373124" y="685800"/>
                  </a:lnTo>
                  <a:close/>
                </a:path>
                <a:path w="2896870" h="2023110">
                  <a:moveTo>
                    <a:pt x="1376172" y="1411351"/>
                  </a:moveTo>
                  <a:lnTo>
                    <a:pt x="1373632" y="1409446"/>
                  </a:lnTo>
                  <a:lnTo>
                    <a:pt x="1371727" y="1411986"/>
                  </a:lnTo>
                  <a:lnTo>
                    <a:pt x="1374267" y="1413891"/>
                  </a:lnTo>
                  <a:lnTo>
                    <a:pt x="1376172" y="1411351"/>
                  </a:lnTo>
                  <a:close/>
                </a:path>
                <a:path w="2896870" h="2023110">
                  <a:moveTo>
                    <a:pt x="1378712" y="688594"/>
                  </a:moveTo>
                  <a:lnTo>
                    <a:pt x="1375918" y="687197"/>
                  </a:lnTo>
                  <a:lnTo>
                    <a:pt x="1374521" y="689991"/>
                  </a:lnTo>
                  <a:lnTo>
                    <a:pt x="1377315" y="691515"/>
                  </a:lnTo>
                  <a:lnTo>
                    <a:pt x="1378712" y="688594"/>
                  </a:lnTo>
                  <a:close/>
                </a:path>
                <a:path w="2896870" h="2023110">
                  <a:moveTo>
                    <a:pt x="1381252" y="1415161"/>
                  </a:moveTo>
                  <a:lnTo>
                    <a:pt x="1378712" y="1413256"/>
                  </a:lnTo>
                  <a:lnTo>
                    <a:pt x="1376807" y="1415796"/>
                  </a:lnTo>
                  <a:lnTo>
                    <a:pt x="1379347" y="1417701"/>
                  </a:lnTo>
                  <a:lnTo>
                    <a:pt x="1381252" y="1415161"/>
                  </a:lnTo>
                  <a:close/>
                </a:path>
                <a:path w="2896870" h="2023110">
                  <a:moveTo>
                    <a:pt x="1384427" y="691515"/>
                  </a:moveTo>
                  <a:lnTo>
                    <a:pt x="1381633" y="689991"/>
                  </a:lnTo>
                  <a:lnTo>
                    <a:pt x="1380236" y="692912"/>
                  </a:lnTo>
                  <a:lnTo>
                    <a:pt x="1383030" y="694309"/>
                  </a:lnTo>
                  <a:lnTo>
                    <a:pt x="1384427" y="691515"/>
                  </a:lnTo>
                  <a:close/>
                </a:path>
                <a:path w="2896870" h="2023110">
                  <a:moveTo>
                    <a:pt x="1386459" y="1418844"/>
                  </a:moveTo>
                  <a:lnTo>
                    <a:pt x="1383792" y="1416939"/>
                  </a:lnTo>
                  <a:lnTo>
                    <a:pt x="1382014" y="1419479"/>
                  </a:lnTo>
                  <a:lnTo>
                    <a:pt x="1384554" y="1421384"/>
                  </a:lnTo>
                  <a:lnTo>
                    <a:pt x="1386459" y="1418844"/>
                  </a:lnTo>
                  <a:close/>
                </a:path>
                <a:path w="2896870" h="2023110">
                  <a:moveTo>
                    <a:pt x="1390142" y="694309"/>
                  </a:moveTo>
                  <a:lnTo>
                    <a:pt x="1387348" y="692912"/>
                  </a:lnTo>
                  <a:lnTo>
                    <a:pt x="1385824" y="695706"/>
                  </a:lnTo>
                  <a:lnTo>
                    <a:pt x="1388745" y="697103"/>
                  </a:lnTo>
                  <a:lnTo>
                    <a:pt x="1390142" y="694309"/>
                  </a:lnTo>
                  <a:close/>
                </a:path>
                <a:path w="2896870" h="2023110">
                  <a:moveTo>
                    <a:pt x="1391539" y="1422654"/>
                  </a:moveTo>
                  <a:lnTo>
                    <a:pt x="1388999" y="1420749"/>
                  </a:lnTo>
                  <a:lnTo>
                    <a:pt x="1387094" y="1423289"/>
                  </a:lnTo>
                  <a:lnTo>
                    <a:pt x="1389634" y="1425194"/>
                  </a:lnTo>
                  <a:lnTo>
                    <a:pt x="1391539" y="1422654"/>
                  </a:lnTo>
                  <a:close/>
                </a:path>
                <a:path w="2896870" h="2023110">
                  <a:moveTo>
                    <a:pt x="1395857" y="697103"/>
                  </a:moveTo>
                  <a:lnTo>
                    <a:pt x="1392936" y="695706"/>
                  </a:lnTo>
                  <a:lnTo>
                    <a:pt x="1391539" y="698500"/>
                  </a:lnTo>
                  <a:lnTo>
                    <a:pt x="1394333" y="700024"/>
                  </a:lnTo>
                  <a:lnTo>
                    <a:pt x="1395857" y="697103"/>
                  </a:lnTo>
                  <a:close/>
                </a:path>
                <a:path w="2896870" h="2023110">
                  <a:moveTo>
                    <a:pt x="1396619" y="1426337"/>
                  </a:moveTo>
                  <a:lnTo>
                    <a:pt x="1394079" y="1424432"/>
                  </a:lnTo>
                  <a:lnTo>
                    <a:pt x="1392174" y="1426972"/>
                  </a:lnTo>
                  <a:lnTo>
                    <a:pt x="1394841" y="1428877"/>
                  </a:lnTo>
                  <a:lnTo>
                    <a:pt x="1396619" y="1426337"/>
                  </a:lnTo>
                  <a:close/>
                </a:path>
                <a:path w="2896870" h="2023110">
                  <a:moveTo>
                    <a:pt x="1401445" y="700024"/>
                  </a:moveTo>
                  <a:lnTo>
                    <a:pt x="1398651" y="698500"/>
                  </a:lnTo>
                  <a:lnTo>
                    <a:pt x="1397254" y="701421"/>
                  </a:lnTo>
                  <a:lnTo>
                    <a:pt x="1400048" y="702818"/>
                  </a:lnTo>
                  <a:lnTo>
                    <a:pt x="1401445" y="700024"/>
                  </a:lnTo>
                  <a:close/>
                </a:path>
                <a:path w="2896870" h="2023110">
                  <a:moveTo>
                    <a:pt x="1401826" y="1430147"/>
                  </a:moveTo>
                  <a:lnTo>
                    <a:pt x="1399286" y="1428242"/>
                  </a:lnTo>
                  <a:lnTo>
                    <a:pt x="1397381" y="1430782"/>
                  </a:lnTo>
                  <a:lnTo>
                    <a:pt x="1399921" y="1432687"/>
                  </a:lnTo>
                  <a:lnTo>
                    <a:pt x="1401826" y="1430147"/>
                  </a:lnTo>
                  <a:close/>
                </a:path>
                <a:path w="2896870" h="2023110">
                  <a:moveTo>
                    <a:pt x="1406906" y="1433830"/>
                  </a:moveTo>
                  <a:lnTo>
                    <a:pt x="1404366" y="1431925"/>
                  </a:lnTo>
                  <a:lnTo>
                    <a:pt x="1402461" y="1434465"/>
                  </a:lnTo>
                  <a:lnTo>
                    <a:pt x="1405001" y="1436370"/>
                  </a:lnTo>
                  <a:lnTo>
                    <a:pt x="1406906" y="1433830"/>
                  </a:lnTo>
                  <a:close/>
                </a:path>
                <a:path w="2896870" h="2023110">
                  <a:moveTo>
                    <a:pt x="1407160" y="702818"/>
                  </a:moveTo>
                  <a:lnTo>
                    <a:pt x="1404366" y="701421"/>
                  </a:lnTo>
                  <a:lnTo>
                    <a:pt x="1402842" y="704215"/>
                  </a:lnTo>
                  <a:lnTo>
                    <a:pt x="1405763" y="705612"/>
                  </a:lnTo>
                  <a:lnTo>
                    <a:pt x="1407160" y="702818"/>
                  </a:lnTo>
                  <a:close/>
                </a:path>
                <a:path w="2896870" h="2023110">
                  <a:moveTo>
                    <a:pt x="1411986" y="1437640"/>
                  </a:moveTo>
                  <a:lnTo>
                    <a:pt x="1409446" y="1435735"/>
                  </a:lnTo>
                  <a:lnTo>
                    <a:pt x="1407668" y="1438275"/>
                  </a:lnTo>
                  <a:lnTo>
                    <a:pt x="1410208" y="1440180"/>
                  </a:lnTo>
                  <a:lnTo>
                    <a:pt x="1411986" y="1437640"/>
                  </a:lnTo>
                  <a:close/>
                </a:path>
                <a:path w="2896870" h="2023110">
                  <a:moveTo>
                    <a:pt x="1412875" y="705612"/>
                  </a:moveTo>
                  <a:lnTo>
                    <a:pt x="1409954" y="704215"/>
                  </a:lnTo>
                  <a:lnTo>
                    <a:pt x="1408557" y="707136"/>
                  </a:lnTo>
                  <a:lnTo>
                    <a:pt x="1411478" y="708533"/>
                  </a:lnTo>
                  <a:lnTo>
                    <a:pt x="1412875" y="705612"/>
                  </a:lnTo>
                  <a:close/>
                </a:path>
                <a:path w="2896870" h="2023110">
                  <a:moveTo>
                    <a:pt x="1417193" y="1441323"/>
                  </a:moveTo>
                  <a:lnTo>
                    <a:pt x="1414653" y="1439418"/>
                  </a:lnTo>
                  <a:lnTo>
                    <a:pt x="1412748" y="1441958"/>
                  </a:lnTo>
                  <a:lnTo>
                    <a:pt x="1415288" y="1443863"/>
                  </a:lnTo>
                  <a:lnTo>
                    <a:pt x="1417193" y="1441323"/>
                  </a:lnTo>
                  <a:close/>
                </a:path>
                <a:path w="2896870" h="2023110">
                  <a:moveTo>
                    <a:pt x="1418463" y="708533"/>
                  </a:moveTo>
                  <a:lnTo>
                    <a:pt x="1415669" y="707136"/>
                  </a:lnTo>
                  <a:lnTo>
                    <a:pt x="1414272" y="709930"/>
                  </a:lnTo>
                  <a:lnTo>
                    <a:pt x="1417066" y="711327"/>
                  </a:lnTo>
                  <a:lnTo>
                    <a:pt x="1418463" y="708533"/>
                  </a:lnTo>
                  <a:close/>
                </a:path>
                <a:path w="2896870" h="2023110">
                  <a:moveTo>
                    <a:pt x="1422273" y="1445133"/>
                  </a:moveTo>
                  <a:lnTo>
                    <a:pt x="1419733" y="1443228"/>
                  </a:lnTo>
                  <a:lnTo>
                    <a:pt x="1417828" y="1445768"/>
                  </a:lnTo>
                  <a:lnTo>
                    <a:pt x="1420368" y="1447673"/>
                  </a:lnTo>
                  <a:lnTo>
                    <a:pt x="1422273" y="1445133"/>
                  </a:lnTo>
                  <a:close/>
                </a:path>
                <a:path w="2896870" h="2023110">
                  <a:moveTo>
                    <a:pt x="1424178" y="711327"/>
                  </a:moveTo>
                  <a:lnTo>
                    <a:pt x="1421384" y="709930"/>
                  </a:lnTo>
                  <a:lnTo>
                    <a:pt x="1419987" y="712724"/>
                  </a:lnTo>
                  <a:lnTo>
                    <a:pt x="1422781" y="714121"/>
                  </a:lnTo>
                  <a:lnTo>
                    <a:pt x="1424178" y="711327"/>
                  </a:lnTo>
                  <a:close/>
                </a:path>
                <a:path w="2896870" h="2023110">
                  <a:moveTo>
                    <a:pt x="1427480" y="1448816"/>
                  </a:moveTo>
                  <a:lnTo>
                    <a:pt x="1424813" y="1446911"/>
                  </a:lnTo>
                  <a:lnTo>
                    <a:pt x="1423035" y="1449451"/>
                  </a:lnTo>
                  <a:lnTo>
                    <a:pt x="1425575" y="1451356"/>
                  </a:lnTo>
                  <a:lnTo>
                    <a:pt x="1427480" y="1448816"/>
                  </a:lnTo>
                  <a:close/>
                </a:path>
                <a:path w="2896870" h="2023110">
                  <a:moveTo>
                    <a:pt x="1429893" y="714121"/>
                  </a:moveTo>
                  <a:lnTo>
                    <a:pt x="1427099" y="712724"/>
                  </a:lnTo>
                  <a:lnTo>
                    <a:pt x="1425575" y="715645"/>
                  </a:lnTo>
                  <a:lnTo>
                    <a:pt x="1428496" y="717042"/>
                  </a:lnTo>
                  <a:lnTo>
                    <a:pt x="1429893" y="714121"/>
                  </a:lnTo>
                  <a:close/>
                </a:path>
                <a:path w="2896870" h="2023110">
                  <a:moveTo>
                    <a:pt x="1432560" y="1452626"/>
                  </a:moveTo>
                  <a:lnTo>
                    <a:pt x="1430020" y="1450721"/>
                  </a:lnTo>
                  <a:lnTo>
                    <a:pt x="1428115" y="1453261"/>
                  </a:lnTo>
                  <a:lnTo>
                    <a:pt x="1430655" y="1455166"/>
                  </a:lnTo>
                  <a:lnTo>
                    <a:pt x="1432560" y="1452626"/>
                  </a:lnTo>
                  <a:close/>
                </a:path>
                <a:path w="2896870" h="2023110">
                  <a:moveTo>
                    <a:pt x="1435608" y="717042"/>
                  </a:moveTo>
                  <a:lnTo>
                    <a:pt x="1432687" y="715645"/>
                  </a:lnTo>
                  <a:lnTo>
                    <a:pt x="1431290" y="718439"/>
                  </a:lnTo>
                  <a:lnTo>
                    <a:pt x="1434084" y="719836"/>
                  </a:lnTo>
                  <a:lnTo>
                    <a:pt x="1435608" y="717042"/>
                  </a:lnTo>
                  <a:close/>
                </a:path>
                <a:path w="2896870" h="2023110">
                  <a:moveTo>
                    <a:pt x="1437640" y="1456309"/>
                  </a:moveTo>
                  <a:lnTo>
                    <a:pt x="1435100" y="1454404"/>
                  </a:lnTo>
                  <a:lnTo>
                    <a:pt x="1433195" y="1456944"/>
                  </a:lnTo>
                  <a:lnTo>
                    <a:pt x="1435862" y="1458849"/>
                  </a:lnTo>
                  <a:lnTo>
                    <a:pt x="1437640" y="1456309"/>
                  </a:lnTo>
                  <a:close/>
                </a:path>
                <a:path w="2896870" h="2023110">
                  <a:moveTo>
                    <a:pt x="1441196" y="719836"/>
                  </a:moveTo>
                  <a:lnTo>
                    <a:pt x="1438402" y="718439"/>
                  </a:lnTo>
                  <a:lnTo>
                    <a:pt x="1437005" y="721233"/>
                  </a:lnTo>
                  <a:lnTo>
                    <a:pt x="1439799" y="722757"/>
                  </a:lnTo>
                  <a:lnTo>
                    <a:pt x="1441196" y="719836"/>
                  </a:lnTo>
                  <a:close/>
                </a:path>
                <a:path w="2896870" h="2023110">
                  <a:moveTo>
                    <a:pt x="1442847" y="1460119"/>
                  </a:moveTo>
                  <a:lnTo>
                    <a:pt x="1440180" y="1458214"/>
                  </a:lnTo>
                  <a:lnTo>
                    <a:pt x="1438402" y="1460754"/>
                  </a:lnTo>
                  <a:lnTo>
                    <a:pt x="1440942" y="1462659"/>
                  </a:lnTo>
                  <a:lnTo>
                    <a:pt x="1442847" y="1460119"/>
                  </a:lnTo>
                  <a:close/>
                </a:path>
                <a:path w="2896870" h="2023110">
                  <a:moveTo>
                    <a:pt x="1446911" y="722757"/>
                  </a:moveTo>
                  <a:lnTo>
                    <a:pt x="1444117" y="721233"/>
                  </a:lnTo>
                  <a:lnTo>
                    <a:pt x="1442720" y="724154"/>
                  </a:lnTo>
                  <a:lnTo>
                    <a:pt x="1445514" y="725551"/>
                  </a:lnTo>
                  <a:lnTo>
                    <a:pt x="1446911" y="722757"/>
                  </a:lnTo>
                  <a:close/>
                </a:path>
                <a:path w="2896870" h="2023110">
                  <a:moveTo>
                    <a:pt x="1447927" y="1463802"/>
                  </a:moveTo>
                  <a:lnTo>
                    <a:pt x="1445387" y="1461897"/>
                  </a:lnTo>
                  <a:lnTo>
                    <a:pt x="1443482" y="1464437"/>
                  </a:lnTo>
                  <a:lnTo>
                    <a:pt x="1446022" y="1466342"/>
                  </a:lnTo>
                  <a:lnTo>
                    <a:pt x="1447927" y="1463802"/>
                  </a:lnTo>
                  <a:close/>
                </a:path>
                <a:path w="2896870" h="2023110">
                  <a:moveTo>
                    <a:pt x="1452626" y="725551"/>
                  </a:moveTo>
                  <a:lnTo>
                    <a:pt x="1449705" y="724154"/>
                  </a:lnTo>
                  <a:lnTo>
                    <a:pt x="1448308" y="726948"/>
                  </a:lnTo>
                  <a:lnTo>
                    <a:pt x="1451229" y="728345"/>
                  </a:lnTo>
                  <a:lnTo>
                    <a:pt x="1452626" y="725551"/>
                  </a:lnTo>
                  <a:close/>
                </a:path>
                <a:path w="2896870" h="2023110">
                  <a:moveTo>
                    <a:pt x="1453007" y="1467612"/>
                  </a:moveTo>
                  <a:lnTo>
                    <a:pt x="1450467" y="1465707"/>
                  </a:lnTo>
                  <a:lnTo>
                    <a:pt x="1448562" y="1468247"/>
                  </a:lnTo>
                  <a:lnTo>
                    <a:pt x="1451229" y="1470152"/>
                  </a:lnTo>
                  <a:lnTo>
                    <a:pt x="1453007" y="1467612"/>
                  </a:lnTo>
                  <a:close/>
                </a:path>
                <a:path w="2896870" h="2023110">
                  <a:moveTo>
                    <a:pt x="1458214" y="1471295"/>
                  </a:moveTo>
                  <a:lnTo>
                    <a:pt x="1455674" y="1469390"/>
                  </a:lnTo>
                  <a:lnTo>
                    <a:pt x="1453769" y="1471930"/>
                  </a:lnTo>
                  <a:lnTo>
                    <a:pt x="1456309" y="1473835"/>
                  </a:lnTo>
                  <a:lnTo>
                    <a:pt x="1458214" y="1471295"/>
                  </a:lnTo>
                  <a:close/>
                </a:path>
                <a:path w="2896870" h="2023110">
                  <a:moveTo>
                    <a:pt x="1458341" y="728345"/>
                  </a:moveTo>
                  <a:lnTo>
                    <a:pt x="1455420" y="726948"/>
                  </a:lnTo>
                  <a:lnTo>
                    <a:pt x="1454023" y="729742"/>
                  </a:lnTo>
                  <a:lnTo>
                    <a:pt x="1456817" y="731266"/>
                  </a:lnTo>
                  <a:lnTo>
                    <a:pt x="1458341" y="728345"/>
                  </a:lnTo>
                  <a:close/>
                </a:path>
                <a:path w="2896870" h="2023110">
                  <a:moveTo>
                    <a:pt x="1463294" y="1475105"/>
                  </a:moveTo>
                  <a:lnTo>
                    <a:pt x="1460754" y="1473200"/>
                  </a:lnTo>
                  <a:lnTo>
                    <a:pt x="1458849" y="1475740"/>
                  </a:lnTo>
                  <a:lnTo>
                    <a:pt x="1461389" y="1477645"/>
                  </a:lnTo>
                  <a:lnTo>
                    <a:pt x="1463294" y="1475105"/>
                  </a:lnTo>
                  <a:close/>
                </a:path>
                <a:path w="2896870" h="2023110">
                  <a:moveTo>
                    <a:pt x="1463929" y="731266"/>
                  </a:moveTo>
                  <a:lnTo>
                    <a:pt x="1461135" y="729742"/>
                  </a:lnTo>
                  <a:lnTo>
                    <a:pt x="1459738" y="732663"/>
                  </a:lnTo>
                  <a:lnTo>
                    <a:pt x="1462532" y="734060"/>
                  </a:lnTo>
                  <a:lnTo>
                    <a:pt x="1463929" y="731266"/>
                  </a:lnTo>
                  <a:close/>
                </a:path>
                <a:path w="2896870" h="2023110">
                  <a:moveTo>
                    <a:pt x="1468501" y="1478788"/>
                  </a:moveTo>
                  <a:lnTo>
                    <a:pt x="1465834" y="1476883"/>
                  </a:lnTo>
                  <a:lnTo>
                    <a:pt x="1464056" y="1479423"/>
                  </a:lnTo>
                  <a:lnTo>
                    <a:pt x="1466596" y="1481328"/>
                  </a:lnTo>
                  <a:lnTo>
                    <a:pt x="1468501" y="1478788"/>
                  </a:lnTo>
                  <a:close/>
                </a:path>
                <a:path w="2896870" h="2023110">
                  <a:moveTo>
                    <a:pt x="1469644" y="734060"/>
                  </a:moveTo>
                  <a:lnTo>
                    <a:pt x="1466850" y="732663"/>
                  </a:lnTo>
                  <a:lnTo>
                    <a:pt x="1465326" y="735457"/>
                  </a:lnTo>
                  <a:lnTo>
                    <a:pt x="1468247" y="736854"/>
                  </a:lnTo>
                  <a:lnTo>
                    <a:pt x="1469644" y="734060"/>
                  </a:lnTo>
                  <a:close/>
                </a:path>
                <a:path w="2896870" h="2023110">
                  <a:moveTo>
                    <a:pt x="1473581" y="1482598"/>
                  </a:moveTo>
                  <a:lnTo>
                    <a:pt x="1471041" y="1480693"/>
                  </a:lnTo>
                  <a:lnTo>
                    <a:pt x="1469136" y="1483233"/>
                  </a:lnTo>
                  <a:lnTo>
                    <a:pt x="1471676" y="1485138"/>
                  </a:lnTo>
                  <a:lnTo>
                    <a:pt x="1473581" y="1482598"/>
                  </a:lnTo>
                  <a:close/>
                </a:path>
                <a:path w="2896870" h="2023110">
                  <a:moveTo>
                    <a:pt x="1475359" y="736854"/>
                  </a:moveTo>
                  <a:lnTo>
                    <a:pt x="1472438" y="735457"/>
                  </a:lnTo>
                  <a:lnTo>
                    <a:pt x="1471041" y="738378"/>
                  </a:lnTo>
                  <a:lnTo>
                    <a:pt x="1473835" y="739775"/>
                  </a:lnTo>
                  <a:lnTo>
                    <a:pt x="1475359" y="736854"/>
                  </a:lnTo>
                  <a:close/>
                </a:path>
                <a:path w="2896870" h="2023110">
                  <a:moveTo>
                    <a:pt x="1478661" y="1486281"/>
                  </a:moveTo>
                  <a:lnTo>
                    <a:pt x="1476121" y="1484376"/>
                  </a:lnTo>
                  <a:lnTo>
                    <a:pt x="1474216" y="1486916"/>
                  </a:lnTo>
                  <a:lnTo>
                    <a:pt x="1476883" y="1488821"/>
                  </a:lnTo>
                  <a:lnTo>
                    <a:pt x="1478661" y="1486281"/>
                  </a:lnTo>
                  <a:close/>
                </a:path>
                <a:path w="2896870" h="2023110">
                  <a:moveTo>
                    <a:pt x="1480947" y="739775"/>
                  </a:moveTo>
                  <a:lnTo>
                    <a:pt x="1478153" y="738378"/>
                  </a:lnTo>
                  <a:lnTo>
                    <a:pt x="1476756" y="741172"/>
                  </a:lnTo>
                  <a:lnTo>
                    <a:pt x="1479550" y="742569"/>
                  </a:lnTo>
                  <a:lnTo>
                    <a:pt x="1480947" y="739775"/>
                  </a:lnTo>
                  <a:close/>
                </a:path>
                <a:path w="2896870" h="2023110">
                  <a:moveTo>
                    <a:pt x="1483868" y="1490091"/>
                  </a:moveTo>
                  <a:lnTo>
                    <a:pt x="1481201" y="1488186"/>
                  </a:lnTo>
                  <a:lnTo>
                    <a:pt x="1479423" y="1490726"/>
                  </a:lnTo>
                  <a:lnTo>
                    <a:pt x="1481963" y="1492631"/>
                  </a:lnTo>
                  <a:lnTo>
                    <a:pt x="1483868" y="1490091"/>
                  </a:lnTo>
                  <a:close/>
                </a:path>
                <a:path w="2896870" h="2023110">
                  <a:moveTo>
                    <a:pt x="1486662" y="742569"/>
                  </a:moveTo>
                  <a:lnTo>
                    <a:pt x="1483868" y="741172"/>
                  </a:lnTo>
                  <a:lnTo>
                    <a:pt x="1482471" y="743966"/>
                  </a:lnTo>
                  <a:lnTo>
                    <a:pt x="1485265" y="745363"/>
                  </a:lnTo>
                  <a:lnTo>
                    <a:pt x="1486662" y="742569"/>
                  </a:lnTo>
                  <a:close/>
                </a:path>
                <a:path w="2896870" h="2023110">
                  <a:moveTo>
                    <a:pt x="1488948" y="1493774"/>
                  </a:moveTo>
                  <a:lnTo>
                    <a:pt x="1486408" y="1491869"/>
                  </a:lnTo>
                  <a:lnTo>
                    <a:pt x="1484503" y="1494409"/>
                  </a:lnTo>
                  <a:lnTo>
                    <a:pt x="1487043" y="1496314"/>
                  </a:lnTo>
                  <a:lnTo>
                    <a:pt x="1488948" y="1493774"/>
                  </a:lnTo>
                  <a:close/>
                </a:path>
                <a:path w="2896870" h="2023110">
                  <a:moveTo>
                    <a:pt x="1492377" y="745363"/>
                  </a:moveTo>
                  <a:lnTo>
                    <a:pt x="1489456" y="743966"/>
                  </a:lnTo>
                  <a:lnTo>
                    <a:pt x="1488059" y="746887"/>
                  </a:lnTo>
                  <a:lnTo>
                    <a:pt x="1490980" y="748284"/>
                  </a:lnTo>
                  <a:lnTo>
                    <a:pt x="1492377" y="745363"/>
                  </a:lnTo>
                  <a:close/>
                </a:path>
                <a:path w="2896870" h="2023110">
                  <a:moveTo>
                    <a:pt x="1494028" y="1497584"/>
                  </a:moveTo>
                  <a:lnTo>
                    <a:pt x="1491488" y="1495679"/>
                  </a:lnTo>
                  <a:lnTo>
                    <a:pt x="1489583" y="1498219"/>
                  </a:lnTo>
                  <a:lnTo>
                    <a:pt x="1492250" y="1500124"/>
                  </a:lnTo>
                  <a:lnTo>
                    <a:pt x="1494028" y="1497584"/>
                  </a:lnTo>
                  <a:close/>
                </a:path>
                <a:path w="2896870" h="2023110">
                  <a:moveTo>
                    <a:pt x="1498092" y="748284"/>
                  </a:moveTo>
                  <a:lnTo>
                    <a:pt x="1495171" y="746887"/>
                  </a:lnTo>
                  <a:lnTo>
                    <a:pt x="1493774" y="749681"/>
                  </a:lnTo>
                  <a:lnTo>
                    <a:pt x="1496568" y="751078"/>
                  </a:lnTo>
                  <a:lnTo>
                    <a:pt x="1498092" y="748284"/>
                  </a:lnTo>
                  <a:close/>
                </a:path>
                <a:path w="2896870" h="2023110">
                  <a:moveTo>
                    <a:pt x="1499235" y="1501267"/>
                  </a:moveTo>
                  <a:lnTo>
                    <a:pt x="1496695" y="1499362"/>
                  </a:lnTo>
                  <a:lnTo>
                    <a:pt x="1494790" y="1501902"/>
                  </a:lnTo>
                  <a:lnTo>
                    <a:pt x="1497330" y="1503807"/>
                  </a:lnTo>
                  <a:lnTo>
                    <a:pt x="1499235" y="1501267"/>
                  </a:lnTo>
                  <a:close/>
                </a:path>
                <a:path w="2896870" h="2023110">
                  <a:moveTo>
                    <a:pt x="1503680" y="751078"/>
                  </a:moveTo>
                  <a:lnTo>
                    <a:pt x="1500886" y="749681"/>
                  </a:lnTo>
                  <a:lnTo>
                    <a:pt x="1499489" y="752475"/>
                  </a:lnTo>
                  <a:lnTo>
                    <a:pt x="1502283" y="753999"/>
                  </a:lnTo>
                  <a:lnTo>
                    <a:pt x="1503680" y="751078"/>
                  </a:lnTo>
                  <a:close/>
                </a:path>
                <a:path w="2896870" h="2023110">
                  <a:moveTo>
                    <a:pt x="1504315" y="1505077"/>
                  </a:moveTo>
                  <a:lnTo>
                    <a:pt x="1501775" y="1503172"/>
                  </a:lnTo>
                  <a:lnTo>
                    <a:pt x="1499870" y="1505712"/>
                  </a:lnTo>
                  <a:lnTo>
                    <a:pt x="1502410" y="1507617"/>
                  </a:lnTo>
                  <a:lnTo>
                    <a:pt x="1504315" y="1505077"/>
                  </a:lnTo>
                  <a:close/>
                </a:path>
                <a:path w="2896870" h="2023110">
                  <a:moveTo>
                    <a:pt x="1509395" y="1508760"/>
                  </a:moveTo>
                  <a:lnTo>
                    <a:pt x="1506855" y="1506855"/>
                  </a:lnTo>
                  <a:lnTo>
                    <a:pt x="1505077" y="1509395"/>
                  </a:lnTo>
                  <a:lnTo>
                    <a:pt x="1507617" y="1511300"/>
                  </a:lnTo>
                  <a:lnTo>
                    <a:pt x="1509395" y="1508760"/>
                  </a:lnTo>
                  <a:close/>
                </a:path>
                <a:path w="2896870" h="2023110">
                  <a:moveTo>
                    <a:pt x="1509395" y="753999"/>
                  </a:moveTo>
                  <a:lnTo>
                    <a:pt x="1506601" y="752475"/>
                  </a:lnTo>
                  <a:lnTo>
                    <a:pt x="1505077" y="755396"/>
                  </a:lnTo>
                  <a:lnTo>
                    <a:pt x="1507998" y="756793"/>
                  </a:lnTo>
                  <a:lnTo>
                    <a:pt x="1509395" y="753999"/>
                  </a:lnTo>
                  <a:close/>
                </a:path>
                <a:path w="2896870" h="2023110">
                  <a:moveTo>
                    <a:pt x="1514602" y="1512570"/>
                  </a:moveTo>
                  <a:lnTo>
                    <a:pt x="1512062" y="1510665"/>
                  </a:lnTo>
                  <a:lnTo>
                    <a:pt x="1510157" y="1513205"/>
                  </a:lnTo>
                  <a:lnTo>
                    <a:pt x="1512697" y="1515110"/>
                  </a:lnTo>
                  <a:lnTo>
                    <a:pt x="1514602" y="1512570"/>
                  </a:lnTo>
                  <a:close/>
                </a:path>
                <a:path w="2896870" h="2023110">
                  <a:moveTo>
                    <a:pt x="1515110" y="756793"/>
                  </a:moveTo>
                  <a:lnTo>
                    <a:pt x="1512189" y="755396"/>
                  </a:lnTo>
                  <a:lnTo>
                    <a:pt x="1510792" y="758190"/>
                  </a:lnTo>
                  <a:lnTo>
                    <a:pt x="1513713" y="759587"/>
                  </a:lnTo>
                  <a:lnTo>
                    <a:pt x="1515110" y="756793"/>
                  </a:lnTo>
                  <a:close/>
                </a:path>
                <a:path w="2896870" h="2023110">
                  <a:moveTo>
                    <a:pt x="1519682" y="1516253"/>
                  </a:moveTo>
                  <a:lnTo>
                    <a:pt x="1517142" y="1514348"/>
                  </a:lnTo>
                  <a:lnTo>
                    <a:pt x="1515237" y="1516888"/>
                  </a:lnTo>
                  <a:lnTo>
                    <a:pt x="1517777" y="1518793"/>
                  </a:lnTo>
                  <a:lnTo>
                    <a:pt x="1519682" y="1516253"/>
                  </a:lnTo>
                  <a:close/>
                </a:path>
                <a:path w="2896870" h="2023110">
                  <a:moveTo>
                    <a:pt x="1520698" y="759587"/>
                  </a:moveTo>
                  <a:lnTo>
                    <a:pt x="1517904" y="758190"/>
                  </a:lnTo>
                  <a:lnTo>
                    <a:pt x="1516507" y="760984"/>
                  </a:lnTo>
                  <a:lnTo>
                    <a:pt x="1519301" y="762508"/>
                  </a:lnTo>
                  <a:lnTo>
                    <a:pt x="1520698" y="759587"/>
                  </a:lnTo>
                  <a:close/>
                </a:path>
                <a:path w="2896870" h="2023110">
                  <a:moveTo>
                    <a:pt x="1524889" y="1520063"/>
                  </a:moveTo>
                  <a:lnTo>
                    <a:pt x="1522222" y="1518158"/>
                  </a:lnTo>
                  <a:lnTo>
                    <a:pt x="1520444" y="1520698"/>
                  </a:lnTo>
                  <a:lnTo>
                    <a:pt x="1522984" y="1522603"/>
                  </a:lnTo>
                  <a:lnTo>
                    <a:pt x="1524889" y="1520063"/>
                  </a:lnTo>
                  <a:close/>
                </a:path>
                <a:path w="2896870" h="2023110">
                  <a:moveTo>
                    <a:pt x="1526413" y="762508"/>
                  </a:moveTo>
                  <a:lnTo>
                    <a:pt x="1523619" y="760984"/>
                  </a:lnTo>
                  <a:lnTo>
                    <a:pt x="1522222" y="763905"/>
                  </a:lnTo>
                  <a:lnTo>
                    <a:pt x="1525016" y="765302"/>
                  </a:lnTo>
                  <a:lnTo>
                    <a:pt x="1526413" y="762508"/>
                  </a:lnTo>
                  <a:close/>
                </a:path>
                <a:path w="2896870" h="2023110">
                  <a:moveTo>
                    <a:pt x="1529969" y="1523746"/>
                  </a:moveTo>
                  <a:lnTo>
                    <a:pt x="1527429" y="1521841"/>
                  </a:lnTo>
                  <a:lnTo>
                    <a:pt x="1525524" y="1524381"/>
                  </a:lnTo>
                  <a:lnTo>
                    <a:pt x="1528064" y="1526286"/>
                  </a:lnTo>
                  <a:lnTo>
                    <a:pt x="1529969" y="1523746"/>
                  </a:lnTo>
                  <a:close/>
                </a:path>
                <a:path w="2896870" h="2023110">
                  <a:moveTo>
                    <a:pt x="1532128" y="765302"/>
                  </a:moveTo>
                  <a:lnTo>
                    <a:pt x="1529334" y="763905"/>
                  </a:lnTo>
                  <a:lnTo>
                    <a:pt x="1527810" y="766699"/>
                  </a:lnTo>
                  <a:lnTo>
                    <a:pt x="1530731" y="768096"/>
                  </a:lnTo>
                  <a:lnTo>
                    <a:pt x="1532128" y="765302"/>
                  </a:lnTo>
                  <a:close/>
                </a:path>
                <a:path w="2896870" h="2023110">
                  <a:moveTo>
                    <a:pt x="1535049" y="1527556"/>
                  </a:moveTo>
                  <a:lnTo>
                    <a:pt x="1532509" y="1525651"/>
                  </a:lnTo>
                  <a:lnTo>
                    <a:pt x="1530604" y="1528191"/>
                  </a:lnTo>
                  <a:lnTo>
                    <a:pt x="1533271" y="1530096"/>
                  </a:lnTo>
                  <a:lnTo>
                    <a:pt x="1535049" y="1527556"/>
                  </a:lnTo>
                  <a:close/>
                </a:path>
                <a:path w="2896870" h="2023110">
                  <a:moveTo>
                    <a:pt x="1537843" y="768096"/>
                  </a:moveTo>
                  <a:lnTo>
                    <a:pt x="1534922" y="766699"/>
                  </a:lnTo>
                  <a:lnTo>
                    <a:pt x="1533525" y="769493"/>
                  </a:lnTo>
                  <a:lnTo>
                    <a:pt x="1536319" y="771017"/>
                  </a:lnTo>
                  <a:lnTo>
                    <a:pt x="1537843" y="768096"/>
                  </a:lnTo>
                  <a:close/>
                </a:path>
                <a:path w="2896870" h="2023110">
                  <a:moveTo>
                    <a:pt x="1540256" y="1531239"/>
                  </a:moveTo>
                  <a:lnTo>
                    <a:pt x="1537716" y="1529334"/>
                  </a:lnTo>
                  <a:lnTo>
                    <a:pt x="1535811" y="1531874"/>
                  </a:lnTo>
                  <a:lnTo>
                    <a:pt x="1538351" y="1533779"/>
                  </a:lnTo>
                  <a:lnTo>
                    <a:pt x="1540256" y="1531239"/>
                  </a:lnTo>
                  <a:close/>
                </a:path>
                <a:path w="2896870" h="2023110">
                  <a:moveTo>
                    <a:pt x="1543431" y="771017"/>
                  </a:moveTo>
                  <a:lnTo>
                    <a:pt x="1540637" y="769493"/>
                  </a:lnTo>
                  <a:lnTo>
                    <a:pt x="1539240" y="772414"/>
                  </a:lnTo>
                  <a:lnTo>
                    <a:pt x="1542034" y="773811"/>
                  </a:lnTo>
                  <a:lnTo>
                    <a:pt x="1543431" y="771017"/>
                  </a:lnTo>
                  <a:close/>
                </a:path>
                <a:path w="2896870" h="2023110">
                  <a:moveTo>
                    <a:pt x="1545336" y="1535049"/>
                  </a:moveTo>
                  <a:lnTo>
                    <a:pt x="1542796" y="1533144"/>
                  </a:lnTo>
                  <a:lnTo>
                    <a:pt x="1540891" y="1535684"/>
                  </a:lnTo>
                  <a:lnTo>
                    <a:pt x="1543431" y="1537589"/>
                  </a:lnTo>
                  <a:lnTo>
                    <a:pt x="1545336" y="1535049"/>
                  </a:lnTo>
                  <a:close/>
                </a:path>
                <a:path w="2896870" h="2023110">
                  <a:moveTo>
                    <a:pt x="1549146" y="773811"/>
                  </a:moveTo>
                  <a:lnTo>
                    <a:pt x="1546352" y="772414"/>
                  </a:lnTo>
                  <a:lnTo>
                    <a:pt x="1544828" y="775208"/>
                  </a:lnTo>
                  <a:lnTo>
                    <a:pt x="1547749" y="776605"/>
                  </a:lnTo>
                  <a:lnTo>
                    <a:pt x="1549146" y="773811"/>
                  </a:lnTo>
                  <a:close/>
                </a:path>
                <a:path w="2896870" h="2023110">
                  <a:moveTo>
                    <a:pt x="1550416" y="1538732"/>
                  </a:moveTo>
                  <a:lnTo>
                    <a:pt x="1547876" y="1536827"/>
                  </a:lnTo>
                  <a:lnTo>
                    <a:pt x="1546098" y="1539367"/>
                  </a:lnTo>
                  <a:lnTo>
                    <a:pt x="1548638" y="1541272"/>
                  </a:lnTo>
                  <a:lnTo>
                    <a:pt x="1550416" y="1538732"/>
                  </a:lnTo>
                  <a:close/>
                </a:path>
                <a:path w="2896870" h="2023110">
                  <a:moveTo>
                    <a:pt x="1554861" y="776605"/>
                  </a:moveTo>
                  <a:lnTo>
                    <a:pt x="1551940" y="775208"/>
                  </a:lnTo>
                  <a:lnTo>
                    <a:pt x="1550543" y="778129"/>
                  </a:lnTo>
                  <a:lnTo>
                    <a:pt x="1553464" y="779526"/>
                  </a:lnTo>
                  <a:lnTo>
                    <a:pt x="1554861" y="776605"/>
                  </a:lnTo>
                  <a:close/>
                </a:path>
                <a:path w="2896870" h="2023110">
                  <a:moveTo>
                    <a:pt x="1555623" y="1542542"/>
                  </a:moveTo>
                  <a:lnTo>
                    <a:pt x="1553083" y="1540637"/>
                  </a:lnTo>
                  <a:lnTo>
                    <a:pt x="1551178" y="1543177"/>
                  </a:lnTo>
                  <a:lnTo>
                    <a:pt x="1553718" y="1545082"/>
                  </a:lnTo>
                  <a:lnTo>
                    <a:pt x="1555623" y="1542542"/>
                  </a:lnTo>
                  <a:close/>
                </a:path>
                <a:path w="2896870" h="2023110">
                  <a:moveTo>
                    <a:pt x="1560449" y="779526"/>
                  </a:moveTo>
                  <a:lnTo>
                    <a:pt x="1557655" y="778129"/>
                  </a:lnTo>
                  <a:lnTo>
                    <a:pt x="1556258" y="780923"/>
                  </a:lnTo>
                  <a:lnTo>
                    <a:pt x="1559052" y="782320"/>
                  </a:lnTo>
                  <a:lnTo>
                    <a:pt x="1560449" y="779526"/>
                  </a:lnTo>
                  <a:close/>
                </a:path>
                <a:path w="2896870" h="2023110">
                  <a:moveTo>
                    <a:pt x="1560703" y="1546225"/>
                  </a:moveTo>
                  <a:lnTo>
                    <a:pt x="1558163" y="1544320"/>
                  </a:lnTo>
                  <a:lnTo>
                    <a:pt x="1556258" y="1546860"/>
                  </a:lnTo>
                  <a:lnTo>
                    <a:pt x="1558798" y="1548765"/>
                  </a:lnTo>
                  <a:lnTo>
                    <a:pt x="1560703" y="1546225"/>
                  </a:lnTo>
                  <a:close/>
                </a:path>
                <a:path w="2896870" h="2023110">
                  <a:moveTo>
                    <a:pt x="1565910" y="1550035"/>
                  </a:moveTo>
                  <a:lnTo>
                    <a:pt x="1563243" y="1548130"/>
                  </a:lnTo>
                  <a:lnTo>
                    <a:pt x="1561465" y="1550670"/>
                  </a:lnTo>
                  <a:lnTo>
                    <a:pt x="1564005" y="1552575"/>
                  </a:lnTo>
                  <a:lnTo>
                    <a:pt x="1565910" y="1550035"/>
                  </a:lnTo>
                  <a:close/>
                </a:path>
                <a:path w="2896870" h="2023110">
                  <a:moveTo>
                    <a:pt x="1566164" y="782320"/>
                  </a:moveTo>
                  <a:lnTo>
                    <a:pt x="1563370" y="780923"/>
                  </a:lnTo>
                  <a:lnTo>
                    <a:pt x="1561973" y="783717"/>
                  </a:lnTo>
                  <a:lnTo>
                    <a:pt x="1564767" y="785114"/>
                  </a:lnTo>
                  <a:lnTo>
                    <a:pt x="1566164" y="782320"/>
                  </a:lnTo>
                  <a:close/>
                </a:path>
                <a:path w="2896870" h="2023110">
                  <a:moveTo>
                    <a:pt x="1570990" y="1553718"/>
                  </a:moveTo>
                  <a:lnTo>
                    <a:pt x="1568450" y="1551813"/>
                  </a:lnTo>
                  <a:lnTo>
                    <a:pt x="1566545" y="1554353"/>
                  </a:lnTo>
                  <a:lnTo>
                    <a:pt x="1569085" y="1556258"/>
                  </a:lnTo>
                  <a:lnTo>
                    <a:pt x="1570990" y="1553718"/>
                  </a:lnTo>
                  <a:close/>
                </a:path>
                <a:path w="2896870" h="2023110">
                  <a:moveTo>
                    <a:pt x="1571879" y="785114"/>
                  </a:moveTo>
                  <a:lnTo>
                    <a:pt x="1569085" y="783717"/>
                  </a:lnTo>
                  <a:lnTo>
                    <a:pt x="1567561" y="786638"/>
                  </a:lnTo>
                  <a:lnTo>
                    <a:pt x="1570482" y="788035"/>
                  </a:lnTo>
                  <a:lnTo>
                    <a:pt x="1571879" y="785114"/>
                  </a:lnTo>
                  <a:close/>
                </a:path>
                <a:path w="2896870" h="2023110">
                  <a:moveTo>
                    <a:pt x="1576070" y="1557528"/>
                  </a:moveTo>
                  <a:lnTo>
                    <a:pt x="1573530" y="1555623"/>
                  </a:lnTo>
                  <a:lnTo>
                    <a:pt x="1571625" y="1558163"/>
                  </a:lnTo>
                  <a:lnTo>
                    <a:pt x="1574292" y="1560068"/>
                  </a:lnTo>
                  <a:lnTo>
                    <a:pt x="1576070" y="1557528"/>
                  </a:lnTo>
                  <a:close/>
                </a:path>
                <a:path w="2896870" h="2023110">
                  <a:moveTo>
                    <a:pt x="1577594" y="788035"/>
                  </a:moveTo>
                  <a:lnTo>
                    <a:pt x="1574673" y="786638"/>
                  </a:lnTo>
                  <a:lnTo>
                    <a:pt x="1573276" y="789432"/>
                  </a:lnTo>
                  <a:lnTo>
                    <a:pt x="1576070" y="790829"/>
                  </a:lnTo>
                  <a:lnTo>
                    <a:pt x="1577594" y="788035"/>
                  </a:lnTo>
                  <a:close/>
                </a:path>
                <a:path w="2896870" h="2023110">
                  <a:moveTo>
                    <a:pt x="1581277" y="1561211"/>
                  </a:moveTo>
                  <a:lnTo>
                    <a:pt x="1578610" y="1559306"/>
                  </a:lnTo>
                  <a:lnTo>
                    <a:pt x="1576832" y="1561846"/>
                  </a:lnTo>
                  <a:lnTo>
                    <a:pt x="1579372" y="1563751"/>
                  </a:lnTo>
                  <a:lnTo>
                    <a:pt x="1581277" y="1561211"/>
                  </a:lnTo>
                  <a:close/>
                </a:path>
                <a:path w="2896870" h="2023110">
                  <a:moveTo>
                    <a:pt x="1583182" y="790829"/>
                  </a:moveTo>
                  <a:lnTo>
                    <a:pt x="1580388" y="789432"/>
                  </a:lnTo>
                  <a:lnTo>
                    <a:pt x="1578991" y="792226"/>
                  </a:lnTo>
                  <a:lnTo>
                    <a:pt x="1581785" y="793750"/>
                  </a:lnTo>
                  <a:lnTo>
                    <a:pt x="1583182" y="790829"/>
                  </a:lnTo>
                  <a:close/>
                </a:path>
                <a:path w="2896870" h="2023110">
                  <a:moveTo>
                    <a:pt x="1586357" y="1565021"/>
                  </a:moveTo>
                  <a:lnTo>
                    <a:pt x="1583817" y="1563116"/>
                  </a:lnTo>
                  <a:lnTo>
                    <a:pt x="1581912" y="1565656"/>
                  </a:lnTo>
                  <a:lnTo>
                    <a:pt x="1584452" y="1567561"/>
                  </a:lnTo>
                  <a:lnTo>
                    <a:pt x="1586357" y="1565021"/>
                  </a:lnTo>
                  <a:close/>
                </a:path>
                <a:path w="2896870" h="2023110">
                  <a:moveTo>
                    <a:pt x="1588897" y="793750"/>
                  </a:moveTo>
                  <a:lnTo>
                    <a:pt x="1586103" y="792226"/>
                  </a:lnTo>
                  <a:lnTo>
                    <a:pt x="1584706" y="795147"/>
                  </a:lnTo>
                  <a:lnTo>
                    <a:pt x="1587500" y="796544"/>
                  </a:lnTo>
                  <a:lnTo>
                    <a:pt x="1588897" y="793750"/>
                  </a:lnTo>
                  <a:close/>
                </a:path>
                <a:path w="2896870" h="2023110">
                  <a:moveTo>
                    <a:pt x="1591437" y="1568704"/>
                  </a:moveTo>
                  <a:lnTo>
                    <a:pt x="1588897" y="1566799"/>
                  </a:lnTo>
                  <a:lnTo>
                    <a:pt x="1586992" y="1569339"/>
                  </a:lnTo>
                  <a:lnTo>
                    <a:pt x="1589659" y="1571244"/>
                  </a:lnTo>
                  <a:lnTo>
                    <a:pt x="1591437" y="1568704"/>
                  </a:lnTo>
                  <a:close/>
                </a:path>
                <a:path w="2896870" h="2023110">
                  <a:moveTo>
                    <a:pt x="1594612" y="796544"/>
                  </a:moveTo>
                  <a:lnTo>
                    <a:pt x="1591691" y="795147"/>
                  </a:lnTo>
                  <a:lnTo>
                    <a:pt x="1590294" y="797941"/>
                  </a:lnTo>
                  <a:lnTo>
                    <a:pt x="1593215" y="799338"/>
                  </a:lnTo>
                  <a:lnTo>
                    <a:pt x="1594612" y="796544"/>
                  </a:lnTo>
                  <a:close/>
                </a:path>
                <a:path w="2896870" h="2023110">
                  <a:moveTo>
                    <a:pt x="1596644" y="1572514"/>
                  </a:moveTo>
                  <a:lnTo>
                    <a:pt x="1594104" y="1570609"/>
                  </a:lnTo>
                  <a:lnTo>
                    <a:pt x="1592199" y="1573149"/>
                  </a:lnTo>
                  <a:lnTo>
                    <a:pt x="1594739" y="1575054"/>
                  </a:lnTo>
                  <a:lnTo>
                    <a:pt x="1596644" y="1572514"/>
                  </a:lnTo>
                  <a:close/>
                </a:path>
                <a:path w="2896870" h="2023110">
                  <a:moveTo>
                    <a:pt x="1600327" y="799338"/>
                  </a:moveTo>
                  <a:lnTo>
                    <a:pt x="1597406" y="797941"/>
                  </a:lnTo>
                  <a:lnTo>
                    <a:pt x="1596009" y="800735"/>
                  </a:lnTo>
                  <a:lnTo>
                    <a:pt x="1598803" y="802259"/>
                  </a:lnTo>
                  <a:lnTo>
                    <a:pt x="1600327" y="799338"/>
                  </a:lnTo>
                  <a:close/>
                </a:path>
                <a:path w="2896870" h="2023110">
                  <a:moveTo>
                    <a:pt x="1601724" y="1576197"/>
                  </a:moveTo>
                  <a:lnTo>
                    <a:pt x="1599184" y="1574292"/>
                  </a:lnTo>
                  <a:lnTo>
                    <a:pt x="1597279" y="1576832"/>
                  </a:lnTo>
                  <a:lnTo>
                    <a:pt x="1599819" y="1578737"/>
                  </a:lnTo>
                  <a:lnTo>
                    <a:pt x="1601724" y="1576197"/>
                  </a:lnTo>
                  <a:close/>
                </a:path>
                <a:path w="2896870" h="2023110">
                  <a:moveTo>
                    <a:pt x="1605915" y="802259"/>
                  </a:moveTo>
                  <a:lnTo>
                    <a:pt x="1603121" y="800735"/>
                  </a:lnTo>
                  <a:lnTo>
                    <a:pt x="1601724" y="803656"/>
                  </a:lnTo>
                  <a:lnTo>
                    <a:pt x="1604518" y="805053"/>
                  </a:lnTo>
                  <a:lnTo>
                    <a:pt x="1605915" y="802259"/>
                  </a:lnTo>
                  <a:close/>
                </a:path>
                <a:path w="2896870" h="2023110">
                  <a:moveTo>
                    <a:pt x="1606931" y="1580007"/>
                  </a:moveTo>
                  <a:lnTo>
                    <a:pt x="1604264" y="1578102"/>
                  </a:lnTo>
                  <a:lnTo>
                    <a:pt x="1602486" y="1580642"/>
                  </a:lnTo>
                  <a:lnTo>
                    <a:pt x="1605026" y="1582547"/>
                  </a:lnTo>
                  <a:lnTo>
                    <a:pt x="1606931" y="1580007"/>
                  </a:lnTo>
                  <a:close/>
                </a:path>
                <a:path w="2896870" h="2023110">
                  <a:moveTo>
                    <a:pt x="1611630" y="805053"/>
                  </a:moveTo>
                  <a:lnTo>
                    <a:pt x="1608836" y="803656"/>
                  </a:lnTo>
                  <a:lnTo>
                    <a:pt x="1607312" y="806450"/>
                  </a:lnTo>
                  <a:lnTo>
                    <a:pt x="1610233" y="807847"/>
                  </a:lnTo>
                  <a:lnTo>
                    <a:pt x="1611630" y="805053"/>
                  </a:lnTo>
                  <a:close/>
                </a:path>
                <a:path w="2896870" h="2023110">
                  <a:moveTo>
                    <a:pt x="1612011" y="1583690"/>
                  </a:moveTo>
                  <a:lnTo>
                    <a:pt x="1609471" y="1581785"/>
                  </a:lnTo>
                  <a:lnTo>
                    <a:pt x="1607566" y="1584325"/>
                  </a:lnTo>
                  <a:lnTo>
                    <a:pt x="1610106" y="1586230"/>
                  </a:lnTo>
                  <a:lnTo>
                    <a:pt x="1612011" y="1583690"/>
                  </a:lnTo>
                  <a:close/>
                </a:path>
                <a:path w="2896870" h="2023110">
                  <a:moveTo>
                    <a:pt x="1617091" y="1587500"/>
                  </a:moveTo>
                  <a:lnTo>
                    <a:pt x="1614551" y="1585595"/>
                  </a:lnTo>
                  <a:lnTo>
                    <a:pt x="1612646" y="1588135"/>
                  </a:lnTo>
                  <a:lnTo>
                    <a:pt x="1615313" y="1590040"/>
                  </a:lnTo>
                  <a:lnTo>
                    <a:pt x="1617091" y="1587500"/>
                  </a:lnTo>
                  <a:close/>
                </a:path>
                <a:path w="2896870" h="2023110">
                  <a:moveTo>
                    <a:pt x="1617345" y="807847"/>
                  </a:moveTo>
                  <a:lnTo>
                    <a:pt x="1614424" y="806450"/>
                  </a:lnTo>
                  <a:lnTo>
                    <a:pt x="1613027" y="809371"/>
                  </a:lnTo>
                  <a:lnTo>
                    <a:pt x="1615948" y="810768"/>
                  </a:lnTo>
                  <a:lnTo>
                    <a:pt x="1617345" y="807847"/>
                  </a:lnTo>
                  <a:close/>
                </a:path>
                <a:path w="2896870" h="2023110">
                  <a:moveTo>
                    <a:pt x="1622298" y="1591183"/>
                  </a:moveTo>
                  <a:lnTo>
                    <a:pt x="1619631" y="1589278"/>
                  </a:lnTo>
                  <a:lnTo>
                    <a:pt x="1617853" y="1591818"/>
                  </a:lnTo>
                  <a:lnTo>
                    <a:pt x="1620393" y="1593723"/>
                  </a:lnTo>
                  <a:lnTo>
                    <a:pt x="1622298" y="1591183"/>
                  </a:lnTo>
                  <a:close/>
                </a:path>
                <a:path w="2896870" h="2023110">
                  <a:moveTo>
                    <a:pt x="1622933" y="810768"/>
                  </a:moveTo>
                  <a:lnTo>
                    <a:pt x="1620139" y="809371"/>
                  </a:lnTo>
                  <a:lnTo>
                    <a:pt x="1618742" y="812165"/>
                  </a:lnTo>
                  <a:lnTo>
                    <a:pt x="1621536" y="813562"/>
                  </a:lnTo>
                  <a:lnTo>
                    <a:pt x="1622933" y="810768"/>
                  </a:lnTo>
                  <a:close/>
                </a:path>
                <a:path w="2896870" h="2023110">
                  <a:moveTo>
                    <a:pt x="1627378" y="1594993"/>
                  </a:moveTo>
                  <a:lnTo>
                    <a:pt x="1624838" y="1593088"/>
                  </a:lnTo>
                  <a:lnTo>
                    <a:pt x="1622933" y="1595628"/>
                  </a:lnTo>
                  <a:lnTo>
                    <a:pt x="1625473" y="1597533"/>
                  </a:lnTo>
                  <a:lnTo>
                    <a:pt x="1627378" y="1594993"/>
                  </a:lnTo>
                  <a:close/>
                </a:path>
                <a:path w="2896870" h="2023110">
                  <a:moveTo>
                    <a:pt x="1628648" y="813562"/>
                  </a:moveTo>
                  <a:lnTo>
                    <a:pt x="1625854" y="812165"/>
                  </a:lnTo>
                  <a:lnTo>
                    <a:pt x="1624457" y="814959"/>
                  </a:lnTo>
                  <a:lnTo>
                    <a:pt x="1627251" y="816356"/>
                  </a:lnTo>
                  <a:lnTo>
                    <a:pt x="1628648" y="813562"/>
                  </a:lnTo>
                  <a:close/>
                </a:path>
                <a:path w="2896870" h="2023110">
                  <a:moveTo>
                    <a:pt x="1632458" y="1598676"/>
                  </a:moveTo>
                  <a:lnTo>
                    <a:pt x="1629918" y="1596771"/>
                  </a:lnTo>
                  <a:lnTo>
                    <a:pt x="1628013" y="1599311"/>
                  </a:lnTo>
                  <a:lnTo>
                    <a:pt x="1630680" y="1601216"/>
                  </a:lnTo>
                  <a:lnTo>
                    <a:pt x="1632458" y="1598676"/>
                  </a:lnTo>
                  <a:close/>
                </a:path>
                <a:path w="2896870" h="2023110">
                  <a:moveTo>
                    <a:pt x="1634363" y="816356"/>
                  </a:moveTo>
                  <a:lnTo>
                    <a:pt x="1631442" y="814959"/>
                  </a:lnTo>
                  <a:lnTo>
                    <a:pt x="1630045" y="817880"/>
                  </a:lnTo>
                  <a:lnTo>
                    <a:pt x="1632966" y="819277"/>
                  </a:lnTo>
                  <a:lnTo>
                    <a:pt x="1634363" y="816356"/>
                  </a:lnTo>
                  <a:close/>
                </a:path>
                <a:path w="2896870" h="2023110">
                  <a:moveTo>
                    <a:pt x="1637665" y="1602486"/>
                  </a:moveTo>
                  <a:lnTo>
                    <a:pt x="1635125" y="1600581"/>
                  </a:lnTo>
                  <a:lnTo>
                    <a:pt x="1633220" y="1603121"/>
                  </a:lnTo>
                  <a:lnTo>
                    <a:pt x="1635760" y="1605026"/>
                  </a:lnTo>
                  <a:lnTo>
                    <a:pt x="1637665" y="1602486"/>
                  </a:lnTo>
                  <a:close/>
                </a:path>
                <a:path w="2896870" h="2023110">
                  <a:moveTo>
                    <a:pt x="1640078" y="819277"/>
                  </a:moveTo>
                  <a:lnTo>
                    <a:pt x="1637157" y="817880"/>
                  </a:lnTo>
                  <a:lnTo>
                    <a:pt x="1635760" y="820674"/>
                  </a:lnTo>
                  <a:lnTo>
                    <a:pt x="1638554" y="822071"/>
                  </a:lnTo>
                  <a:lnTo>
                    <a:pt x="1640078" y="819277"/>
                  </a:lnTo>
                  <a:close/>
                </a:path>
                <a:path w="2896870" h="2023110">
                  <a:moveTo>
                    <a:pt x="1642745" y="1606169"/>
                  </a:moveTo>
                  <a:lnTo>
                    <a:pt x="1640205" y="1604264"/>
                  </a:lnTo>
                  <a:lnTo>
                    <a:pt x="1638300" y="1606804"/>
                  </a:lnTo>
                  <a:lnTo>
                    <a:pt x="1640840" y="1608709"/>
                  </a:lnTo>
                  <a:lnTo>
                    <a:pt x="1642745" y="1606169"/>
                  </a:lnTo>
                  <a:close/>
                </a:path>
                <a:path w="2896870" h="2023110">
                  <a:moveTo>
                    <a:pt x="1645666" y="822071"/>
                  </a:moveTo>
                  <a:lnTo>
                    <a:pt x="1642872" y="820674"/>
                  </a:lnTo>
                  <a:lnTo>
                    <a:pt x="1641475" y="823468"/>
                  </a:lnTo>
                  <a:lnTo>
                    <a:pt x="1644269" y="824992"/>
                  </a:lnTo>
                  <a:lnTo>
                    <a:pt x="1645666" y="822071"/>
                  </a:lnTo>
                  <a:close/>
                </a:path>
                <a:path w="2896870" h="2023110">
                  <a:moveTo>
                    <a:pt x="1647825" y="1609979"/>
                  </a:moveTo>
                  <a:lnTo>
                    <a:pt x="1645285" y="1608074"/>
                  </a:lnTo>
                  <a:lnTo>
                    <a:pt x="1643507" y="1610614"/>
                  </a:lnTo>
                  <a:lnTo>
                    <a:pt x="1646047" y="1612519"/>
                  </a:lnTo>
                  <a:lnTo>
                    <a:pt x="1647825" y="1609979"/>
                  </a:lnTo>
                  <a:close/>
                </a:path>
                <a:path w="2896870" h="2023110">
                  <a:moveTo>
                    <a:pt x="1651381" y="824992"/>
                  </a:moveTo>
                  <a:lnTo>
                    <a:pt x="1648587" y="823468"/>
                  </a:lnTo>
                  <a:lnTo>
                    <a:pt x="1647063" y="826389"/>
                  </a:lnTo>
                  <a:lnTo>
                    <a:pt x="1649984" y="827786"/>
                  </a:lnTo>
                  <a:lnTo>
                    <a:pt x="1651381" y="824992"/>
                  </a:lnTo>
                  <a:close/>
                </a:path>
                <a:path w="2896870" h="2023110">
                  <a:moveTo>
                    <a:pt x="1653032" y="1613662"/>
                  </a:moveTo>
                  <a:lnTo>
                    <a:pt x="1650492" y="1611757"/>
                  </a:lnTo>
                  <a:lnTo>
                    <a:pt x="1648587" y="1614297"/>
                  </a:lnTo>
                  <a:lnTo>
                    <a:pt x="1651127" y="1616202"/>
                  </a:lnTo>
                  <a:lnTo>
                    <a:pt x="1653032" y="1613662"/>
                  </a:lnTo>
                  <a:close/>
                </a:path>
                <a:path w="2896870" h="2023110">
                  <a:moveTo>
                    <a:pt x="1657096" y="827786"/>
                  </a:moveTo>
                  <a:lnTo>
                    <a:pt x="1654175" y="826389"/>
                  </a:lnTo>
                  <a:lnTo>
                    <a:pt x="1652778" y="829183"/>
                  </a:lnTo>
                  <a:lnTo>
                    <a:pt x="1655699" y="830580"/>
                  </a:lnTo>
                  <a:lnTo>
                    <a:pt x="1657096" y="827786"/>
                  </a:lnTo>
                  <a:close/>
                </a:path>
                <a:path w="2896870" h="2023110">
                  <a:moveTo>
                    <a:pt x="1658112" y="1617472"/>
                  </a:moveTo>
                  <a:lnTo>
                    <a:pt x="1655572" y="1615567"/>
                  </a:lnTo>
                  <a:lnTo>
                    <a:pt x="1653667" y="1618107"/>
                  </a:lnTo>
                  <a:lnTo>
                    <a:pt x="1656207" y="1620012"/>
                  </a:lnTo>
                  <a:lnTo>
                    <a:pt x="1658112" y="1617472"/>
                  </a:lnTo>
                  <a:close/>
                </a:path>
                <a:path w="2896870" h="2023110">
                  <a:moveTo>
                    <a:pt x="1662684" y="830580"/>
                  </a:moveTo>
                  <a:lnTo>
                    <a:pt x="1659890" y="829183"/>
                  </a:lnTo>
                  <a:lnTo>
                    <a:pt x="1658493" y="831977"/>
                  </a:lnTo>
                  <a:lnTo>
                    <a:pt x="1661287" y="833501"/>
                  </a:lnTo>
                  <a:lnTo>
                    <a:pt x="1662684" y="830580"/>
                  </a:lnTo>
                  <a:close/>
                </a:path>
                <a:path w="2896870" h="2023110">
                  <a:moveTo>
                    <a:pt x="1663319" y="1621155"/>
                  </a:moveTo>
                  <a:lnTo>
                    <a:pt x="1660652" y="1619250"/>
                  </a:lnTo>
                  <a:lnTo>
                    <a:pt x="1658874" y="1621790"/>
                  </a:lnTo>
                  <a:lnTo>
                    <a:pt x="1661414" y="1623695"/>
                  </a:lnTo>
                  <a:lnTo>
                    <a:pt x="1663319" y="1621155"/>
                  </a:lnTo>
                  <a:close/>
                </a:path>
                <a:path w="2896870" h="2023110">
                  <a:moveTo>
                    <a:pt x="1668399" y="1624965"/>
                  </a:moveTo>
                  <a:lnTo>
                    <a:pt x="1665859" y="1623060"/>
                  </a:lnTo>
                  <a:lnTo>
                    <a:pt x="1663954" y="1625600"/>
                  </a:lnTo>
                  <a:lnTo>
                    <a:pt x="1666494" y="1627505"/>
                  </a:lnTo>
                  <a:lnTo>
                    <a:pt x="1668399" y="1624965"/>
                  </a:lnTo>
                  <a:close/>
                </a:path>
                <a:path w="2896870" h="2023110">
                  <a:moveTo>
                    <a:pt x="1668399" y="833501"/>
                  </a:moveTo>
                  <a:lnTo>
                    <a:pt x="1665605" y="831977"/>
                  </a:lnTo>
                  <a:lnTo>
                    <a:pt x="1664208" y="834898"/>
                  </a:lnTo>
                  <a:lnTo>
                    <a:pt x="1667002" y="836295"/>
                  </a:lnTo>
                  <a:lnTo>
                    <a:pt x="1668399" y="833501"/>
                  </a:lnTo>
                  <a:close/>
                </a:path>
                <a:path w="2896870" h="2023110">
                  <a:moveTo>
                    <a:pt x="1673479" y="1628648"/>
                  </a:moveTo>
                  <a:lnTo>
                    <a:pt x="1670939" y="1626743"/>
                  </a:lnTo>
                  <a:lnTo>
                    <a:pt x="1669034" y="1629283"/>
                  </a:lnTo>
                  <a:lnTo>
                    <a:pt x="1671701" y="1631188"/>
                  </a:lnTo>
                  <a:lnTo>
                    <a:pt x="1673479" y="1628648"/>
                  </a:lnTo>
                  <a:close/>
                </a:path>
                <a:path w="2896870" h="2023110">
                  <a:moveTo>
                    <a:pt x="1674114" y="836295"/>
                  </a:moveTo>
                  <a:lnTo>
                    <a:pt x="1671320" y="834898"/>
                  </a:lnTo>
                  <a:lnTo>
                    <a:pt x="1669796" y="837692"/>
                  </a:lnTo>
                  <a:lnTo>
                    <a:pt x="1672717" y="839089"/>
                  </a:lnTo>
                  <a:lnTo>
                    <a:pt x="1674114" y="836295"/>
                  </a:lnTo>
                  <a:close/>
                </a:path>
                <a:path w="2896870" h="2023110">
                  <a:moveTo>
                    <a:pt x="1678686" y="1632458"/>
                  </a:moveTo>
                  <a:lnTo>
                    <a:pt x="1676146" y="1630553"/>
                  </a:lnTo>
                  <a:lnTo>
                    <a:pt x="1674241" y="1633093"/>
                  </a:lnTo>
                  <a:lnTo>
                    <a:pt x="1676781" y="1634998"/>
                  </a:lnTo>
                  <a:lnTo>
                    <a:pt x="1678686" y="1632458"/>
                  </a:lnTo>
                  <a:close/>
                </a:path>
                <a:path w="2896870" h="2023110">
                  <a:moveTo>
                    <a:pt x="1679829" y="839089"/>
                  </a:moveTo>
                  <a:lnTo>
                    <a:pt x="1676908" y="837692"/>
                  </a:lnTo>
                  <a:lnTo>
                    <a:pt x="1675511" y="840613"/>
                  </a:lnTo>
                  <a:lnTo>
                    <a:pt x="1678305" y="842010"/>
                  </a:lnTo>
                  <a:lnTo>
                    <a:pt x="1679829" y="839089"/>
                  </a:lnTo>
                  <a:close/>
                </a:path>
                <a:path w="2896870" h="2023110">
                  <a:moveTo>
                    <a:pt x="1683766" y="1636141"/>
                  </a:moveTo>
                  <a:lnTo>
                    <a:pt x="1681226" y="1634236"/>
                  </a:lnTo>
                  <a:lnTo>
                    <a:pt x="1679321" y="1636776"/>
                  </a:lnTo>
                  <a:lnTo>
                    <a:pt x="1681861" y="1638681"/>
                  </a:lnTo>
                  <a:lnTo>
                    <a:pt x="1683766" y="1636141"/>
                  </a:lnTo>
                  <a:close/>
                </a:path>
                <a:path w="2896870" h="2023110">
                  <a:moveTo>
                    <a:pt x="1685417" y="842010"/>
                  </a:moveTo>
                  <a:lnTo>
                    <a:pt x="1682623" y="840613"/>
                  </a:lnTo>
                  <a:lnTo>
                    <a:pt x="1681226" y="843407"/>
                  </a:lnTo>
                  <a:lnTo>
                    <a:pt x="1684020" y="844804"/>
                  </a:lnTo>
                  <a:lnTo>
                    <a:pt x="1685417" y="842010"/>
                  </a:lnTo>
                  <a:close/>
                </a:path>
                <a:path w="2896870" h="2023110">
                  <a:moveTo>
                    <a:pt x="1688846" y="1639951"/>
                  </a:moveTo>
                  <a:lnTo>
                    <a:pt x="1686306" y="1638046"/>
                  </a:lnTo>
                  <a:lnTo>
                    <a:pt x="1684528" y="1640586"/>
                  </a:lnTo>
                  <a:lnTo>
                    <a:pt x="1687068" y="1642491"/>
                  </a:lnTo>
                  <a:lnTo>
                    <a:pt x="1688846" y="1639951"/>
                  </a:lnTo>
                  <a:close/>
                </a:path>
                <a:path w="2896870" h="2023110">
                  <a:moveTo>
                    <a:pt x="1691132" y="844804"/>
                  </a:moveTo>
                  <a:lnTo>
                    <a:pt x="1688338" y="843407"/>
                  </a:lnTo>
                  <a:lnTo>
                    <a:pt x="1686941" y="846201"/>
                  </a:lnTo>
                  <a:lnTo>
                    <a:pt x="1689735" y="847598"/>
                  </a:lnTo>
                  <a:lnTo>
                    <a:pt x="1691132" y="844804"/>
                  </a:lnTo>
                  <a:close/>
                </a:path>
                <a:path w="2896870" h="2023110">
                  <a:moveTo>
                    <a:pt x="1694053" y="1643634"/>
                  </a:moveTo>
                  <a:lnTo>
                    <a:pt x="1691513" y="1641729"/>
                  </a:lnTo>
                  <a:lnTo>
                    <a:pt x="1689608" y="1644269"/>
                  </a:lnTo>
                  <a:lnTo>
                    <a:pt x="1692148" y="1646174"/>
                  </a:lnTo>
                  <a:lnTo>
                    <a:pt x="1694053" y="1643634"/>
                  </a:lnTo>
                  <a:close/>
                </a:path>
                <a:path w="2896870" h="2023110">
                  <a:moveTo>
                    <a:pt x="1696847" y="847598"/>
                  </a:moveTo>
                  <a:lnTo>
                    <a:pt x="1693926" y="846201"/>
                  </a:lnTo>
                  <a:lnTo>
                    <a:pt x="1692529" y="849122"/>
                  </a:lnTo>
                  <a:lnTo>
                    <a:pt x="1695450" y="850519"/>
                  </a:lnTo>
                  <a:lnTo>
                    <a:pt x="1696847" y="847598"/>
                  </a:lnTo>
                  <a:close/>
                </a:path>
                <a:path w="2896870" h="2023110">
                  <a:moveTo>
                    <a:pt x="1699133" y="1647444"/>
                  </a:moveTo>
                  <a:lnTo>
                    <a:pt x="1696593" y="1645539"/>
                  </a:lnTo>
                  <a:lnTo>
                    <a:pt x="1694688" y="1648079"/>
                  </a:lnTo>
                  <a:lnTo>
                    <a:pt x="1697228" y="1649984"/>
                  </a:lnTo>
                  <a:lnTo>
                    <a:pt x="1699133" y="1647444"/>
                  </a:lnTo>
                  <a:close/>
                </a:path>
                <a:path w="2896870" h="2023110">
                  <a:moveTo>
                    <a:pt x="1702435" y="850519"/>
                  </a:moveTo>
                  <a:lnTo>
                    <a:pt x="1699641" y="849122"/>
                  </a:lnTo>
                  <a:lnTo>
                    <a:pt x="1698244" y="851916"/>
                  </a:lnTo>
                  <a:lnTo>
                    <a:pt x="1701038" y="853313"/>
                  </a:lnTo>
                  <a:lnTo>
                    <a:pt x="1702435" y="850519"/>
                  </a:lnTo>
                  <a:close/>
                </a:path>
                <a:path w="2896870" h="2023110">
                  <a:moveTo>
                    <a:pt x="1704340" y="1651127"/>
                  </a:moveTo>
                  <a:lnTo>
                    <a:pt x="1701673" y="1649222"/>
                  </a:lnTo>
                  <a:lnTo>
                    <a:pt x="1699895" y="1651762"/>
                  </a:lnTo>
                  <a:lnTo>
                    <a:pt x="1702435" y="1653667"/>
                  </a:lnTo>
                  <a:lnTo>
                    <a:pt x="1704340" y="1651127"/>
                  </a:lnTo>
                  <a:close/>
                </a:path>
                <a:path w="2896870" h="2023110">
                  <a:moveTo>
                    <a:pt x="1708150" y="853313"/>
                  </a:moveTo>
                  <a:lnTo>
                    <a:pt x="1705356" y="851916"/>
                  </a:lnTo>
                  <a:lnTo>
                    <a:pt x="1703959" y="854710"/>
                  </a:lnTo>
                  <a:lnTo>
                    <a:pt x="1706753" y="856107"/>
                  </a:lnTo>
                  <a:lnTo>
                    <a:pt x="1708150" y="853313"/>
                  </a:lnTo>
                  <a:close/>
                </a:path>
                <a:path w="2896870" h="2023110">
                  <a:moveTo>
                    <a:pt x="1709420" y="1654937"/>
                  </a:moveTo>
                  <a:lnTo>
                    <a:pt x="1706880" y="1653032"/>
                  </a:lnTo>
                  <a:lnTo>
                    <a:pt x="1704975" y="1655572"/>
                  </a:lnTo>
                  <a:lnTo>
                    <a:pt x="1707515" y="1657477"/>
                  </a:lnTo>
                  <a:lnTo>
                    <a:pt x="1709420" y="1654937"/>
                  </a:lnTo>
                  <a:close/>
                </a:path>
                <a:path w="2896870" h="2023110">
                  <a:moveTo>
                    <a:pt x="1713865" y="856107"/>
                  </a:moveTo>
                  <a:lnTo>
                    <a:pt x="1711071" y="854710"/>
                  </a:lnTo>
                  <a:lnTo>
                    <a:pt x="1709547" y="857631"/>
                  </a:lnTo>
                  <a:lnTo>
                    <a:pt x="1712468" y="859028"/>
                  </a:lnTo>
                  <a:lnTo>
                    <a:pt x="1713865" y="856107"/>
                  </a:lnTo>
                  <a:close/>
                </a:path>
                <a:path w="2896870" h="2023110">
                  <a:moveTo>
                    <a:pt x="1714500" y="1658620"/>
                  </a:moveTo>
                  <a:lnTo>
                    <a:pt x="1711960" y="1656715"/>
                  </a:lnTo>
                  <a:lnTo>
                    <a:pt x="1710055" y="1659255"/>
                  </a:lnTo>
                  <a:lnTo>
                    <a:pt x="1712722" y="1661160"/>
                  </a:lnTo>
                  <a:lnTo>
                    <a:pt x="1714500" y="1658620"/>
                  </a:lnTo>
                  <a:close/>
                </a:path>
                <a:path w="2896870" h="2023110">
                  <a:moveTo>
                    <a:pt x="1719580" y="859028"/>
                  </a:moveTo>
                  <a:lnTo>
                    <a:pt x="1716659" y="857631"/>
                  </a:lnTo>
                  <a:lnTo>
                    <a:pt x="1715262" y="860425"/>
                  </a:lnTo>
                  <a:lnTo>
                    <a:pt x="1718056" y="861822"/>
                  </a:lnTo>
                  <a:lnTo>
                    <a:pt x="1719580" y="859028"/>
                  </a:lnTo>
                  <a:close/>
                </a:path>
                <a:path w="2896870" h="2023110">
                  <a:moveTo>
                    <a:pt x="1719707" y="1662430"/>
                  </a:moveTo>
                  <a:lnTo>
                    <a:pt x="1717040" y="1660525"/>
                  </a:lnTo>
                  <a:lnTo>
                    <a:pt x="1715262" y="1663065"/>
                  </a:lnTo>
                  <a:lnTo>
                    <a:pt x="1717802" y="1664970"/>
                  </a:lnTo>
                  <a:lnTo>
                    <a:pt x="1719707" y="1662430"/>
                  </a:lnTo>
                  <a:close/>
                </a:path>
                <a:path w="2896870" h="2023110">
                  <a:moveTo>
                    <a:pt x="1724787" y="1666113"/>
                  </a:moveTo>
                  <a:lnTo>
                    <a:pt x="1722247" y="1664208"/>
                  </a:lnTo>
                  <a:lnTo>
                    <a:pt x="1720342" y="1666748"/>
                  </a:lnTo>
                  <a:lnTo>
                    <a:pt x="1722882" y="1668653"/>
                  </a:lnTo>
                  <a:lnTo>
                    <a:pt x="1724787" y="1666113"/>
                  </a:lnTo>
                  <a:close/>
                </a:path>
                <a:path w="2896870" h="2023110">
                  <a:moveTo>
                    <a:pt x="1725168" y="861822"/>
                  </a:moveTo>
                  <a:lnTo>
                    <a:pt x="1722374" y="860425"/>
                  </a:lnTo>
                  <a:lnTo>
                    <a:pt x="1720977" y="863219"/>
                  </a:lnTo>
                  <a:lnTo>
                    <a:pt x="1723771" y="864743"/>
                  </a:lnTo>
                  <a:lnTo>
                    <a:pt x="1725168" y="861822"/>
                  </a:lnTo>
                  <a:close/>
                </a:path>
                <a:path w="2896870" h="2023110">
                  <a:moveTo>
                    <a:pt x="1729867" y="1669923"/>
                  </a:moveTo>
                  <a:lnTo>
                    <a:pt x="1727327" y="1668018"/>
                  </a:lnTo>
                  <a:lnTo>
                    <a:pt x="1725422" y="1670558"/>
                  </a:lnTo>
                  <a:lnTo>
                    <a:pt x="1728089" y="1672463"/>
                  </a:lnTo>
                  <a:lnTo>
                    <a:pt x="1729867" y="1669923"/>
                  </a:lnTo>
                  <a:close/>
                </a:path>
                <a:path w="2896870" h="2023110">
                  <a:moveTo>
                    <a:pt x="1730883" y="864743"/>
                  </a:moveTo>
                  <a:lnTo>
                    <a:pt x="1728089" y="863219"/>
                  </a:lnTo>
                  <a:lnTo>
                    <a:pt x="1726692" y="866140"/>
                  </a:lnTo>
                  <a:lnTo>
                    <a:pt x="1729486" y="867537"/>
                  </a:lnTo>
                  <a:lnTo>
                    <a:pt x="1730883" y="864743"/>
                  </a:lnTo>
                  <a:close/>
                </a:path>
                <a:path w="2896870" h="2023110">
                  <a:moveTo>
                    <a:pt x="1735074" y="1673606"/>
                  </a:moveTo>
                  <a:lnTo>
                    <a:pt x="1732534" y="1671701"/>
                  </a:lnTo>
                  <a:lnTo>
                    <a:pt x="1730629" y="1674241"/>
                  </a:lnTo>
                  <a:lnTo>
                    <a:pt x="1733169" y="1676146"/>
                  </a:lnTo>
                  <a:lnTo>
                    <a:pt x="1735074" y="1673606"/>
                  </a:lnTo>
                  <a:close/>
                </a:path>
                <a:path w="2896870" h="2023110">
                  <a:moveTo>
                    <a:pt x="1736598" y="867537"/>
                  </a:moveTo>
                  <a:lnTo>
                    <a:pt x="1733677" y="866140"/>
                  </a:lnTo>
                  <a:lnTo>
                    <a:pt x="1732280" y="868934"/>
                  </a:lnTo>
                  <a:lnTo>
                    <a:pt x="1735201" y="870331"/>
                  </a:lnTo>
                  <a:lnTo>
                    <a:pt x="1736598" y="867537"/>
                  </a:lnTo>
                  <a:close/>
                </a:path>
                <a:path w="2896870" h="2023110">
                  <a:moveTo>
                    <a:pt x="1740154" y="1677416"/>
                  </a:moveTo>
                  <a:lnTo>
                    <a:pt x="1737614" y="1675511"/>
                  </a:lnTo>
                  <a:lnTo>
                    <a:pt x="1735709" y="1678051"/>
                  </a:lnTo>
                  <a:lnTo>
                    <a:pt x="1738249" y="1679956"/>
                  </a:lnTo>
                  <a:lnTo>
                    <a:pt x="1740154" y="1677416"/>
                  </a:lnTo>
                  <a:close/>
                </a:path>
                <a:path w="2896870" h="2023110">
                  <a:moveTo>
                    <a:pt x="1742313" y="870331"/>
                  </a:moveTo>
                  <a:lnTo>
                    <a:pt x="1739392" y="868934"/>
                  </a:lnTo>
                  <a:lnTo>
                    <a:pt x="1737995" y="871728"/>
                  </a:lnTo>
                  <a:lnTo>
                    <a:pt x="1740789" y="873252"/>
                  </a:lnTo>
                  <a:lnTo>
                    <a:pt x="1742313" y="870331"/>
                  </a:lnTo>
                  <a:close/>
                </a:path>
                <a:path w="2896870" h="2023110">
                  <a:moveTo>
                    <a:pt x="1745361" y="1681099"/>
                  </a:moveTo>
                  <a:lnTo>
                    <a:pt x="1742694" y="1679194"/>
                  </a:lnTo>
                  <a:lnTo>
                    <a:pt x="1740916" y="1681734"/>
                  </a:lnTo>
                  <a:lnTo>
                    <a:pt x="1743456" y="1683639"/>
                  </a:lnTo>
                  <a:lnTo>
                    <a:pt x="1745361" y="1681099"/>
                  </a:lnTo>
                  <a:close/>
                </a:path>
                <a:path w="2896870" h="2023110">
                  <a:moveTo>
                    <a:pt x="1747901" y="873252"/>
                  </a:moveTo>
                  <a:lnTo>
                    <a:pt x="1745107" y="871728"/>
                  </a:lnTo>
                  <a:lnTo>
                    <a:pt x="1743710" y="874649"/>
                  </a:lnTo>
                  <a:lnTo>
                    <a:pt x="1746504" y="876046"/>
                  </a:lnTo>
                  <a:lnTo>
                    <a:pt x="1747901" y="873252"/>
                  </a:lnTo>
                  <a:close/>
                </a:path>
                <a:path w="2896870" h="2023110">
                  <a:moveTo>
                    <a:pt x="1750441" y="1684909"/>
                  </a:moveTo>
                  <a:lnTo>
                    <a:pt x="1747901" y="1683004"/>
                  </a:lnTo>
                  <a:lnTo>
                    <a:pt x="1745996" y="1685544"/>
                  </a:lnTo>
                  <a:lnTo>
                    <a:pt x="1748536" y="1687449"/>
                  </a:lnTo>
                  <a:lnTo>
                    <a:pt x="1750441" y="1684909"/>
                  </a:lnTo>
                  <a:close/>
                </a:path>
                <a:path w="2896870" h="2023110">
                  <a:moveTo>
                    <a:pt x="1753616" y="876046"/>
                  </a:moveTo>
                  <a:lnTo>
                    <a:pt x="1750822" y="874649"/>
                  </a:lnTo>
                  <a:lnTo>
                    <a:pt x="1749298" y="877443"/>
                  </a:lnTo>
                  <a:lnTo>
                    <a:pt x="1752219" y="878840"/>
                  </a:lnTo>
                  <a:lnTo>
                    <a:pt x="1753616" y="876046"/>
                  </a:lnTo>
                  <a:close/>
                </a:path>
                <a:path w="2896870" h="2023110">
                  <a:moveTo>
                    <a:pt x="1755521" y="1688592"/>
                  </a:moveTo>
                  <a:lnTo>
                    <a:pt x="1752981" y="1686687"/>
                  </a:lnTo>
                  <a:lnTo>
                    <a:pt x="1751076" y="1689227"/>
                  </a:lnTo>
                  <a:lnTo>
                    <a:pt x="1753743" y="1691132"/>
                  </a:lnTo>
                  <a:lnTo>
                    <a:pt x="1755521" y="1688592"/>
                  </a:lnTo>
                  <a:close/>
                </a:path>
                <a:path w="2896870" h="2023110">
                  <a:moveTo>
                    <a:pt x="1759331" y="878840"/>
                  </a:moveTo>
                  <a:lnTo>
                    <a:pt x="1756410" y="877443"/>
                  </a:lnTo>
                  <a:lnTo>
                    <a:pt x="1755013" y="880364"/>
                  </a:lnTo>
                  <a:lnTo>
                    <a:pt x="1757934" y="881761"/>
                  </a:lnTo>
                  <a:lnTo>
                    <a:pt x="1759331" y="878840"/>
                  </a:lnTo>
                  <a:close/>
                </a:path>
                <a:path w="2896870" h="2023110">
                  <a:moveTo>
                    <a:pt x="1760728" y="1692402"/>
                  </a:moveTo>
                  <a:lnTo>
                    <a:pt x="1758061" y="1690497"/>
                  </a:lnTo>
                  <a:lnTo>
                    <a:pt x="1756283" y="1693037"/>
                  </a:lnTo>
                  <a:lnTo>
                    <a:pt x="1758823" y="1694942"/>
                  </a:lnTo>
                  <a:lnTo>
                    <a:pt x="1760728" y="1692402"/>
                  </a:lnTo>
                  <a:close/>
                </a:path>
                <a:path w="2896870" h="2023110">
                  <a:moveTo>
                    <a:pt x="1764919" y="881761"/>
                  </a:moveTo>
                  <a:lnTo>
                    <a:pt x="1762125" y="880364"/>
                  </a:lnTo>
                  <a:lnTo>
                    <a:pt x="1760728" y="883158"/>
                  </a:lnTo>
                  <a:lnTo>
                    <a:pt x="1763522" y="884555"/>
                  </a:lnTo>
                  <a:lnTo>
                    <a:pt x="1764919" y="881761"/>
                  </a:lnTo>
                  <a:close/>
                </a:path>
                <a:path w="2896870" h="2023110">
                  <a:moveTo>
                    <a:pt x="1765808" y="1696085"/>
                  </a:moveTo>
                  <a:lnTo>
                    <a:pt x="1763268" y="1694180"/>
                  </a:lnTo>
                  <a:lnTo>
                    <a:pt x="1761363" y="1696720"/>
                  </a:lnTo>
                  <a:lnTo>
                    <a:pt x="1763903" y="1698625"/>
                  </a:lnTo>
                  <a:lnTo>
                    <a:pt x="1765808" y="1696085"/>
                  </a:lnTo>
                  <a:close/>
                </a:path>
                <a:path w="2896870" h="2023110">
                  <a:moveTo>
                    <a:pt x="1770634" y="884555"/>
                  </a:moveTo>
                  <a:lnTo>
                    <a:pt x="1767840" y="883158"/>
                  </a:lnTo>
                  <a:lnTo>
                    <a:pt x="1766443" y="885952"/>
                  </a:lnTo>
                  <a:lnTo>
                    <a:pt x="1769237" y="887349"/>
                  </a:lnTo>
                  <a:lnTo>
                    <a:pt x="1770634" y="884555"/>
                  </a:lnTo>
                  <a:close/>
                </a:path>
                <a:path w="2896870" h="2023110">
                  <a:moveTo>
                    <a:pt x="1770888" y="1699895"/>
                  </a:moveTo>
                  <a:lnTo>
                    <a:pt x="1768348" y="1697990"/>
                  </a:lnTo>
                  <a:lnTo>
                    <a:pt x="1766443" y="1700530"/>
                  </a:lnTo>
                  <a:lnTo>
                    <a:pt x="1769110" y="1702435"/>
                  </a:lnTo>
                  <a:lnTo>
                    <a:pt x="1770888" y="1699895"/>
                  </a:lnTo>
                  <a:close/>
                </a:path>
                <a:path w="2896870" h="2023110">
                  <a:moveTo>
                    <a:pt x="1776095" y="1703590"/>
                  </a:moveTo>
                  <a:lnTo>
                    <a:pt x="1773555" y="1701673"/>
                  </a:lnTo>
                  <a:lnTo>
                    <a:pt x="1771650" y="1704276"/>
                  </a:lnTo>
                  <a:lnTo>
                    <a:pt x="1774190" y="1706143"/>
                  </a:lnTo>
                  <a:lnTo>
                    <a:pt x="1776095" y="1703590"/>
                  </a:lnTo>
                  <a:close/>
                </a:path>
                <a:path w="2896870" h="2023110">
                  <a:moveTo>
                    <a:pt x="1776349" y="887349"/>
                  </a:moveTo>
                  <a:lnTo>
                    <a:pt x="1773428" y="885952"/>
                  </a:lnTo>
                  <a:lnTo>
                    <a:pt x="1772031" y="888873"/>
                  </a:lnTo>
                  <a:lnTo>
                    <a:pt x="1774952" y="890270"/>
                  </a:lnTo>
                  <a:lnTo>
                    <a:pt x="1776349" y="887349"/>
                  </a:lnTo>
                  <a:close/>
                </a:path>
                <a:path w="2896870" h="2023110">
                  <a:moveTo>
                    <a:pt x="1781175" y="1707337"/>
                  </a:moveTo>
                  <a:lnTo>
                    <a:pt x="1778635" y="1705457"/>
                  </a:lnTo>
                  <a:lnTo>
                    <a:pt x="1776730" y="1708023"/>
                  </a:lnTo>
                  <a:lnTo>
                    <a:pt x="1779270" y="1709889"/>
                  </a:lnTo>
                  <a:lnTo>
                    <a:pt x="1781175" y="1707337"/>
                  </a:lnTo>
                  <a:close/>
                </a:path>
                <a:path w="2896870" h="2023110">
                  <a:moveTo>
                    <a:pt x="1782064" y="890270"/>
                  </a:moveTo>
                  <a:lnTo>
                    <a:pt x="1779143" y="888873"/>
                  </a:lnTo>
                  <a:lnTo>
                    <a:pt x="1777746" y="891667"/>
                  </a:lnTo>
                  <a:lnTo>
                    <a:pt x="1780540" y="893064"/>
                  </a:lnTo>
                  <a:lnTo>
                    <a:pt x="1782064" y="890270"/>
                  </a:lnTo>
                  <a:close/>
                </a:path>
                <a:path w="2896870" h="2023110">
                  <a:moveTo>
                    <a:pt x="1786255" y="1711083"/>
                  </a:moveTo>
                  <a:lnTo>
                    <a:pt x="1783715" y="1709204"/>
                  </a:lnTo>
                  <a:lnTo>
                    <a:pt x="1781937" y="1711769"/>
                  </a:lnTo>
                  <a:lnTo>
                    <a:pt x="1784477" y="1713636"/>
                  </a:lnTo>
                  <a:lnTo>
                    <a:pt x="1786255" y="1711083"/>
                  </a:lnTo>
                  <a:close/>
                </a:path>
                <a:path w="2896870" h="2023110">
                  <a:moveTo>
                    <a:pt x="1787652" y="893064"/>
                  </a:moveTo>
                  <a:lnTo>
                    <a:pt x="1784858" y="891667"/>
                  </a:lnTo>
                  <a:lnTo>
                    <a:pt x="1783461" y="894461"/>
                  </a:lnTo>
                  <a:lnTo>
                    <a:pt x="1786255" y="895985"/>
                  </a:lnTo>
                  <a:lnTo>
                    <a:pt x="1787652" y="893064"/>
                  </a:lnTo>
                  <a:close/>
                </a:path>
                <a:path w="2896870" h="2023110">
                  <a:moveTo>
                    <a:pt x="1791462" y="1714830"/>
                  </a:moveTo>
                  <a:lnTo>
                    <a:pt x="1788922" y="1712950"/>
                  </a:lnTo>
                  <a:lnTo>
                    <a:pt x="1787017" y="1715516"/>
                  </a:lnTo>
                  <a:lnTo>
                    <a:pt x="1789557" y="1717382"/>
                  </a:lnTo>
                  <a:lnTo>
                    <a:pt x="1791462" y="1714830"/>
                  </a:lnTo>
                  <a:close/>
                </a:path>
                <a:path w="2896870" h="2023110">
                  <a:moveTo>
                    <a:pt x="1793367" y="895985"/>
                  </a:moveTo>
                  <a:lnTo>
                    <a:pt x="1790573" y="894461"/>
                  </a:lnTo>
                  <a:lnTo>
                    <a:pt x="1789049" y="897382"/>
                  </a:lnTo>
                  <a:lnTo>
                    <a:pt x="1791970" y="898779"/>
                  </a:lnTo>
                  <a:lnTo>
                    <a:pt x="1793367" y="895985"/>
                  </a:lnTo>
                  <a:close/>
                </a:path>
                <a:path w="2896870" h="2023110">
                  <a:moveTo>
                    <a:pt x="1796542" y="1718576"/>
                  </a:moveTo>
                  <a:lnTo>
                    <a:pt x="1794002" y="1716697"/>
                  </a:lnTo>
                  <a:lnTo>
                    <a:pt x="1792097" y="1719262"/>
                  </a:lnTo>
                  <a:lnTo>
                    <a:pt x="1794637" y="1721129"/>
                  </a:lnTo>
                  <a:lnTo>
                    <a:pt x="1796542" y="1718576"/>
                  </a:lnTo>
                  <a:close/>
                </a:path>
                <a:path w="2896870" h="2023110">
                  <a:moveTo>
                    <a:pt x="1799082" y="898779"/>
                  </a:moveTo>
                  <a:lnTo>
                    <a:pt x="1796161" y="897382"/>
                  </a:lnTo>
                  <a:lnTo>
                    <a:pt x="1794764" y="900176"/>
                  </a:lnTo>
                  <a:lnTo>
                    <a:pt x="1797685" y="901573"/>
                  </a:lnTo>
                  <a:lnTo>
                    <a:pt x="1799082" y="898779"/>
                  </a:lnTo>
                  <a:close/>
                </a:path>
                <a:path w="2896870" h="2023110">
                  <a:moveTo>
                    <a:pt x="1801749" y="1722323"/>
                  </a:moveTo>
                  <a:lnTo>
                    <a:pt x="1799082" y="1720443"/>
                  </a:lnTo>
                  <a:lnTo>
                    <a:pt x="1797304" y="1723009"/>
                  </a:lnTo>
                  <a:lnTo>
                    <a:pt x="1799844" y="1724875"/>
                  </a:lnTo>
                  <a:lnTo>
                    <a:pt x="1801749" y="1722323"/>
                  </a:lnTo>
                  <a:close/>
                </a:path>
                <a:path w="2896870" h="2023110">
                  <a:moveTo>
                    <a:pt x="1804670" y="901573"/>
                  </a:moveTo>
                  <a:lnTo>
                    <a:pt x="1801876" y="900176"/>
                  </a:lnTo>
                  <a:lnTo>
                    <a:pt x="1800479" y="902970"/>
                  </a:lnTo>
                  <a:lnTo>
                    <a:pt x="1803273" y="904494"/>
                  </a:lnTo>
                  <a:lnTo>
                    <a:pt x="1804670" y="901573"/>
                  </a:lnTo>
                  <a:close/>
                </a:path>
                <a:path w="2896870" h="2023110">
                  <a:moveTo>
                    <a:pt x="1806829" y="1726069"/>
                  </a:moveTo>
                  <a:lnTo>
                    <a:pt x="1804289" y="1724190"/>
                  </a:lnTo>
                  <a:lnTo>
                    <a:pt x="1802384" y="1726755"/>
                  </a:lnTo>
                  <a:lnTo>
                    <a:pt x="1804924" y="1728622"/>
                  </a:lnTo>
                  <a:lnTo>
                    <a:pt x="1806829" y="1726069"/>
                  </a:lnTo>
                  <a:close/>
                </a:path>
                <a:path w="2896870" h="2023110">
                  <a:moveTo>
                    <a:pt x="1810385" y="904494"/>
                  </a:moveTo>
                  <a:lnTo>
                    <a:pt x="1807591" y="902970"/>
                  </a:lnTo>
                  <a:lnTo>
                    <a:pt x="1806194" y="905891"/>
                  </a:lnTo>
                  <a:lnTo>
                    <a:pt x="1808988" y="907288"/>
                  </a:lnTo>
                  <a:lnTo>
                    <a:pt x="1810385" y="904494"/>
                  </a:lnTo>
                  <a:close/>
                </a:path>
                <a:path w="2896870" h="2023110">
                  <a:moveTo>
                    <a:pt x="1811909" y="1729816"/>
                  </a:moveTo>
                  <a:lnTo>
                    <a:pt x="1809369" y="1727936"/>
                  </a:lnTo>
                  <a:lnTo>
                    <a:pt x="1807464" y="1730502"/>
                  </a:lnTo>
                  <a:lnTo>
                    <a:pt x="1810131" y="1732368"/>
                  </a:lnTo>
                  <a:lnTo>
                    <a:pt x="1811909" y="1729816"/>
                  </a:lnTo>
                  <a:close/>
                </a:path>
                <a:path w="2896870" h="2023110">
                  <a:moveTo>
                    <a:pt x="1816100" y="907288"/>
                  </a:moveTo>
                  <a:lnTo>
                    <a:pt x="1813306" y="905891"/>
                  </a:lnTo>
                  <a:lnTo>
                    <a:pt x="1811782" y="908685"/>
                  </a:lnTo>
                  <a:lnTo>
                    <a:pt x="1814703" y="910082"/>
                  </a:lnTo>
                  <a:lnTo>
                    <a:pt x="1816100" y="907288"/>
                  </a:lnTo>
                  <a:close/>
                </a:path>
                <a:path w="2896870" h="2023110">
                  <a:moveTo>
                    <a:pt x="1817116" y="1733562"/>
                  </a:moveTo>
                  <a:lnTo>
                    <a:pt x="1814576" y="1731683"/>
                  </a:lnTo>
                  <a:lnTo>
                    <a:pt x="1812671" y="1734248"/>
                  </a:lnTo>
                  <a:lnTo>
                    <a:pt x="1815211" y="1736115"/>
                  </a:lnTo>
                  <a:lnTo>
                    <a:pt x="1817116" y="1733562"/>
                  </a:lnTo>
                  <a:close/>
                </a:path>
                <a:path w="2896870" h="2023110">
                  <a:moveTo>
                    <a:pt x="1821815" y="910082"/>
                  </a:moveTo>
                  <a:lnTo>
                    <a:pt x="1818894" y="908685"/>
                  </a:lnTo>
                  <a:lnTo>
                    <a:pt x="1817497" y="911606"/>
                  </a:lnTo>
                  <a:lnTo>
                    <a:pt x="1820291" y="913003"/>
                  </a:lnTo>
                  <a:lnTo>
                    <a:pt x="1821815" y="910082"/>
                  </a:lnTo>
                  <a:close/>
                </a:path>
                <a:path w="2896870" h="2023110">
                  <a:moveTo>
                    <a:pt x="1822196" y="1737309"/>
                  </a:moveTo>
                  <a:lnTo>
                    <a:pt x="1819656" y="1735429"/>
                  </a:lnTo>
                  <a:lnTo>
                    <a:pt x="1817751" y="1737995"/>
                  </a:lnTo>
                  <a:lnTo>
                    <a:pt x="1820291" y="1739861"/>
                  </a:lnTo>
                  <a:lnTo>
                    <a:pt x="1822196" y="1737309"/>
                  </a:lnTo>
                  <a:close/>
                </a:path>
                <a:path w="2896870" h="2023110">
                  <a:moveTo>
                    <a:pt x="1827276" y="1741055"/>
                  </a:moveTo>
                  <a:lnTo>
                    <a:pt x="1824736" y="1739176"/>
                  </a:lnTo>
                  <a:lnTo>
                    <a:pt x="1822958" y="1741741"/>
                  </a:lnTo>
                  <a:lnTo>
                    <a:pt x="1825498" y="1743608"/>
                  </a:lnTo>
                  <a:lnTo>
                    <a:pt x="1827276" y="1741055"/>
                  </a:lnTo>
                  <a:close/>
                </a:path>
                <a:path w="2896870" h="2023110">
                  <a:moveTo>
                    <a:pt x="1827403" y="913003"/>
                  </a:moveTo>
                  <a:lnTo>
                    <a:pt x="1824609" y="911606"/>
                  </a:lnTo>
                  <a:lnTo>
                    <a:pt x="1823212" y="914400"/>
                  </a:lnTo>
                  <a:lnTo>
                    <a:pt x="1826006" y="915797"/>
                  </a:lnTo>
                  <a:lnTo>
                    <a:pt x="1827403" y="913003"/>
                  </a:lnTo>
                  <a:close/>
                </a:path>
                <a:path w="2896870" h="2023110">
                  <a:moveTo>
                    <a:pt x="1832483" y="1744802"/>
                  </a:moveTo>
                  <a:lnTo>
                    <a:pt x="1829943" y="1742922"/>
                  </a:lnTo>
                  <a:lnTo>
                    <a:pt x="1828038" y="1745488"/>
                  </a:lnTo>
                  <a:lnTo>
                    <a:pt x="1830578" y="1747354"/>
                  </a:lnTo>
                  <a:lnTo>
                    <a:pt x="1832483" y="1744802"/>
                  </a:lnTo>
                  <a:close/>
                </a:path>
                <a:path w="2896870" h="2023110">
                  <a:moveTo>
                    <a:pt x="1833118" y="915797"/>
                  </a:moveTo>
                  <a:lnTo>
                    <a:pt x="1830324" y="914400"/>
                  </a:lnTo>
                  <a:lnTo>
                    <a:pt x="1828927" y="917194"/>
                  </a:lnTo>
                  <a:lnTo>
                    <a:pt x="1831721" y="918591"/>
                  </a:lnTo>
                  <a:lnTo>
                    <a:pt x="1833118" y="915797"/>
                  </a:lnTo>
                  <a:close/>
                </a:path>
                <a:path w="2896870" h="2023110">
                  <a:moveTo>
                    <a:pt x="1837563" y="1748548"/>
                  </a:moveTo>
                  <a:lnTo>
                    <a:pt x="1835023" y="1746669"/>
                  </a:lnTo>
                  <a:lnTo>
                    <a:pt x="1833118" y="1749234"/>
                  </a:lnTo>
                  <a:lnTo>
                    <a:pt x="1835658" y="1751101"/>
                  </a:lnTo>
                  <a:lnTo>
                    <a:pt x="1837563" y="1748548"/>
                  </a:lnTo>
                  <a:close/>
                </a:path>
                <a:path w="2896870" h="2023110">
                  <a:moveTo>
                    <a:pt x="1838833" y="918591"/>
                  </a:moveTo>
                  <a:lnTo>
                    <a:pt x="1835912" y="917194"/>
                  </a:lnTo>
                  <a:lnTo>
                    <a:pt x="1834515" y="920115"/>
                  </a:lnTo>
                  <a:lnTo>
                    <a:pt x="1837436" y="921512"/>
                  </a:lnTo>
                  <a:lnTo>
                    <a:pt x="1838833" y="918591"/>
                  </a:lnTo>
                  <a:close/>
                </a:path>
                <a:path w="2896870" h="2023110">
                  <a:moveTo>
                    <a:pt x="1842770" y="1752295"/>
                  </a:moveTo>
                  <a:lnTo>
                    <a:pt x="1840103" y="1750415"/>
                  </a:lnTo>
                  <a:lnTo>
                    <a:pt x="1838325" y="1752981"/>
                  </a:lnTo>
                  <a:lnTo>
                    <a:pt x="1840865" y="1754847"/>
                  </a:lnTo>
                  <a:lnTo>
                    <a:pt x="1842770" y="1752295"/>
                  </a:lnTo>
                  <a:close/>
                </a:path>
                <a:path w="2896870" h="2023110">
                  <a:moveTo>
                    <a:pt x="1844421" y="921512"/>
                  </a:moveTo>
                  <a:lnTo>
                    <a:pt x="1841627" y="920115"/>
                  </a:lnTo>
                  <a:lnTo>
                    <a:pt x="1840230" y="922909"/>
                  </a:lnTo>
                  <a:lnTo>
                    <a:pt x="1843024" y="924306"/>
                  </a:lnTo>
                  <a:lnTo>
                    <a:pt x="1844421" y="921512"/>
                  </a:lnTo>
                  <a:close/>
                </a:path>
                <a:path w="2896870" h="2023110">
                  <a:moveTo>
                    <a:pt x="1847850" y="1756041"/>
                  </a:moveTo>
                  <a:lnTo>
                    <a:pt x="1845310" y="1754162"/>
                  </a:lnTo>
                  <a:lnTo>
                    <a:pt x="1843405" y="1756727"/>
                  </a:lnTo>
                  <a:lnTo>
                    <a:pt x="1845945" y="1758594"/>
                  </a:lnTo>
                  <a:lnTo>
                    <a:pt x="1847850" y="1756041"/>
                  </a:lnTo>
                  <a:close/>
                </a:path>
                <a:path w="2896870" h="2023110">
                  <a:moveTo>
                    <a:pt x="1850136" y="924306"/>
                  </a:moveTo>
                  <a:lnTo>
                    <a:pt x="1847342" y="922909"/>
                  </a:lnTo>
                  <a:lnTo>
                    <a:pt x="1845945" y="925703"/>
                  </a:lnTo>
                  <a:lnTo>
                    <a:pt x="1848739" y="927100"/>
                  </a:lnTo>
                  <a:lnTo>
                    <a:pt x="1850136" y="924306"/>
                  </a:lnTo>
                  <a:close/>
                </a:path>
                <a:path w="2896870" h="2023110">
                  <a:moveTo>
                    <a:pt x="1852930" y="1759788"/>
                  </a:moveTo>
                  <a:lnTo>
                    <a:pt x="1850390" y="1757908"/>
                  </a:lnTo>
                  <a:lnTo>
                    <a:pt x="1848485" y="1760474"/>
                  </a:lnTo>
                  <a:lnTo>
                    <a:pt x="1851152" y="1762340"/>
                  </a:lnTo>
                  <a:lnTo>
                    <a:pt x="1852930" y="1759788"/>
                  </a:lnTo>
                  <a:close/>
                </a:path>
                <a:path w="2896870" h="2023110">
                  <a:moveTo>
                    <a:pt x="1855851" y="927100"/>
                  </a:moveTo>
                  <a:lnTo>
                    <a:pt x="1853057" y="925703"/>
                  </a:lnTo>
                  <a:lnTo>
                    <a:pt x="1851533" y="928624"/>
                  </a:lnTo>
                  <a:lnTo>
                    <a:pt x="1854454" y="930021"/>
                  </a:lnTo>
                  <a:lnTo>
                    <a:pt x="1855851" y="927100"/>
                  </a:lnTo>
                  <a:close/>
                </a:path>
                <a:path w="2896870" h="2023110">
                  <a:moveTo>
                    <a:pt x="1858137" y="1763534"/>
                  </a:moveTo>
                  <a:lnTo>
                    <a:pt x="1855470" y="1761655"/>
                  </a:lnTo>
                  <a:lnTo>
                    <a:pt x="1853692" y="1764220"/>
                  </a:lnTo>
                  <a:lnTo>
                    <a:pt x="1856232" y="1766087"/>
                  </a:lnTo>
                  <a:lnTo>
                    <a:pt x="1858137" y="1763534"/>
                  </a:lnTo>
                  <a:close/>
                </a:path>
                <a:path w="2896870" h="2023110">
                  <a:moveTo>
                    <a:pt x="1861566" y="930021"/>
                  </a:moveTo>
                  <a:lnTo>
                    <a:pt x="1858645" y="928624"/>
                  </a:lnTo>
                  <a:lnTo>
                    <a:pt x="1857248" y="931418"/>
                  </a:lnTo>
                  <a:lnTo>
                    <a:pt x="1860042" y="932815"/>
                  </a:lnTo>
                  <a:lnTo>
                    <a:pt x="1861566" y="930021"/>
                  </a:lnTo>
                  <a:close/>
                </a:path>
                <a:path w="2896870" h="2023110">
                  <a:moveTo>
                    <a:pt x="1863217" y="1767281"/>
                  </a:moveTo>
                  <a:lnTo>
                    <a:pt x="1860677" y="1765401"/>
                  </a:lnTo>
                  <a:lnTo>
                    <a:pt x="1858772" y="1767967"/>
                  </a:lnTo>
                  <a:lnTo>
                    <a:pt x="1861312" y="1769833"/>
                  </a:lnTo>
                  <a:lnTo>
                    <a:pt x="1863217" y="1767281"/>
                  </a:lnTo>
                  <a:close/>
                </a:path>
                <a:path w="2896870" h="2023110">
                  <a:moveTo>
                    <a:pt x="1867154" y="932815"/>
                  </a:moveTo>
                  <a:lnTo>
                    <a:pt x="1864360" y="931418"/>
                  </a:lnTo>
                  <a:lnTo>
                    <a:pt x="1862963" y="934212"/>
                  </a:lnTo>
                  <a:lnTo>
                    <a:pt x="1865757" y="935736"/>
                  </a:lnTo>
                  <a:lnTo>
                    <a:pt x="1867154" y="932815"/>
                  </a:lnTo>
                  <a:close/>
                </a:path>
                <a:path w="2896870" h="2023110">
                  <a:moveTo>
                    <a:pt x="1868297" y="1771027"/>
                  </a:moveTo>
                  <a:lnTo>
                    <a:pt x="1865757" y="1769148"/>
                  </a:lnTo>
                  <a:lnTo>
                    <a:pt x="1863852" y="1771713"/>
                  </a:lnTo>
                  <a:lnTo>
                    <a:pt x="1866519" y="1773580"/>
                  </a:lnTo>
                  <a:lnTo>
                    <a:pt x="1868297" y="1771027"/>
                  </a:lnTo>
                  <a:close/>
                </a:path>
                <a:path w="2896870" h="2023110">
                  <a:moveTo>
                    <a:pt x="1872869" y="935736"/>
                  </a:moveTo>
                  <a:lnTo>
                    <a:pt x="1870075" y="934212"/>
                  </a:lnTo>
                  <a:lnTo>
                    <a:pt x="1868678" y="937133"/>
                  </a:lnTo>
                  <a:lnTo>
                    <a:pt x="1871472" y="938530"/>
                  </a:lnTo>
                  <a:lnTo>
                    <a:pt x="1872869" y="935736"/>
                  </a:lnTo>
                  <a:close/>
                </a:path>
                <a:path w="2896870" h="2023110">
                  <a:moveTo>
                    <a:pt x="1873504" y="1774774"/>
                  </a:moveTo>
                  <a:lnTo>
                    <a:pt x="1870964" y="1772894"/>
                  </a:lnTo>
                  <a:lnTo>
                    <a:pt x="1869059" y="1775460"/>
                  </a:lnTo>
                  <a:lnTo>
                    <a:pt x="1871599" y="1777326"/>
                  </a:lnTo>
                  <a:lnTo>
                    <a:pt x="1873504" y="1774774"/>
                  </a:lnTo>
                  <a:close/>
                </a:path>
                <a:path w="2896870" h="2023110">
                  <a:moveTo>
                    <a:pt x="1878584" y="1778520"/>
                  </a:moveTo>
                  <a:lnTo>
                    <a:pt x="1876044" y="1776641"/>
                  </a:lnTo>
                  <a:lnTo>
                    <a:pt x="1874139" y="1779206"/>
                  </a:lnTo>
                  <a:lnTo>
                    <a:pt x="1876679" y="1781073"/>
                  </a:lnTo>
                  <a:lnTo>
                    <a:pt x="1878584" y="1778520"/>
                  </a:lnTo>
                  <a:close/>
                </a:path>
                <a:path w="2896870" h="2023110">
                  <a:moveTo>
                    <a:pt x="1878584" y="938530"/>
                  </a:moveTo>
                  <a:lnTo>
                    <a:pt x="1875663" y="937133"/>
                  </a:lnTo>
                  <a:lnTo>
                    <a:pt x="1874266" y="939927"/>
                  </a:lnTo>
                  <a:lnTo>
                    <a:pt x="1877187" y="941324"/>
                  </a:lnTo>
                  <a:lnTo>
                    <a:pt x="1878584" y="938530"/>
                  </a:lnTo>
                  <a:close/>
                </a:path>
                <a:path w="2896870" h="2023110">
                  <a:moveTo>
                    <a:pt x="1883791" y="1782267"/>
                  </a:moveTo>
                  <a:lnTo>
                    <a:pt x="1881124" y="1780387"/>
                  </a:lnTo>
                  <a:lnTo>
                    <a:pt x="1879346" y="1782953"/>
                  </a:lnTo>
                  <a:lnTo>
                    <a:pt x="1881886" y="1784819"/>
                  </a:lnTo>
                  <a:lnTo>
                    <a:pt x="1883791" y="1782267"/>
                  </a:lnTo>
                  <a:close/>
                </a:path>
                <a:path w="2896870" h="2023110">
                  <a:moveTo>
                    <a:pt x="1884299" y="941324"/>
                  </a:moveTo>
                  <a:lnTo>
                    <a:pt x="1881378" y="939927"/>
                  </a:lnTo>
                  <a:lnTo>
                    <a:pt x="1879981" y="942721"/>
                  </a:lnTo>
                  <a:lnTo>
                    <a:pt x="1882775" y="944245"/>
                  </a:lnTo>
                  <a:lnTo>
                    <a:pt x="1884299" y="941324"/>
                  </a:lnTo>
                  <a:close/>
                </a:path>
                <a:path w="2896870" h="2023110">
                  <a:moveTo>
                    <a:pt x="1888871" y="1786013"/>
                  </a:moveTo>
                  <a:lnTo>
                    <a:pt x="1886331" y="1784134"/>
                  </a:lnTo>
                  <a:lnTo>
                    <a:pt x="1884426" y="1786699"/>
                  </a:lnTo>
                  <a:lnTo>
                    <a:pt x="1886966" y="1788566"/>
                  </a:lnTo>
                  <a:lnTo>
                    <a:pt x="1888871" y="1786013"/>
                  </a:lnTo>
                  <a:close/>
                </a:path>
                <a:path w="2896870" h="2023110">
                  <a:moveTo>
                    <a:pt x="1889887" y="944245"/>
                  </a:moveTo>
                  <a:lnTo>
                    <a:pt x="1887093" y="942721"/>
                  </a:lnTo>
                  <a:lnTo>
                    <a:pt x="1885696" y="945642"/>
                  </a:lnTo>
                  <a:lnTo>
                    <a:pt x="1888490" y="947039"/>
                  </a:lnTo>
                  <a:lnTo>
                    <a:pt x="1889887" y="944245"/>
                  </a:lnTo>
                  <a:close/>
                </a:path>
                <a:path w="2896870" h="2023110">
                  <a:moveTo>
                    <a:pt x="1893951" y="1789760"/>
                  </a:moveTo>
                  <a:lnTo>
                    <a:pt x="1891411" y="1787880"/>
                  </a:lnTo>
                  <a:lnTo>
                    <a:pt x="1889506" y="1790446"/>
                  </a:lnTo>
                  <a:lnTo>
                    <a:pt x="1892046" y="1792312"/>
                  </a:lnTo>
                  <a:lnTo>
                    <a:pt x="1893951" y="1789760"/>
                  </a:lnTo>
                  <a:close/>
                </a:path>
                <a:path w="2896870" h="2023110">
                  <a:moveTo>
                    <a:pt x="1895602" y="947039"/>
                  </a:moveTo>
                  <a:lnTo>
                    <a:pt x="1892808" y="945642"/>
                  </a:lnTo>
                  <a:lnTo>
                    <a:pt x="1891284" y="948436"/>
                  </a:lnTo>
                  <a:lnTo>
                    <a:pt x="1894205" y="949833"/>
                  </a:lnTo>
                  <a:lnTo>
                    <a:pt x="1895602" y="947039"/>
                  </a:lnTo>
                  <a:close/>
                </a:path>
                <a:path w="2896870" h="2023110">
                  <a:moveTo>
                    <a:pt x="1899158" y="1793506"/>
                  </a:moveTo>
                  <a:lnTo>
                    <a:pt x="1896491" y="1791627"/>
                  </a:lnTo>
                  <a:lnTo>
                    <a:pt x="1894713" y="1794192"/>
                  </a:lnTo>
                  <a:lnTo>
                    <a:pt x="1897253" y="1796059"/>
                  </a:lnTo>
                  <a:lnTo>
                    <a:pt x="1899158" y="1793506"/>
                  </a:lnTo>
                  <a:close/>
                </a:path>
                <a:path w="2896870" h="2023110">
                  <a:moveTo>
                    <a:pt x="1901317" y="949833"/>
                  </a:moveTo>
                  <a:lnTo>
                    <a:pt x="1898396" y="948436"/>
                  </a:lnTo>
                  <a:lnTo>
                    <a:pt x="1896999" y="951357"/>
                  </a:lnTo>
                  <a:lnTo>
                    <a:pt x="1899920" y="952754"/>
                  </a:lnTo>
                  <a:lnTo>
                    <a:pt x="1901317" y="949833"/>
                  </a:lnTo>
                  <a:close/>
                </a:path>
                <a:path w="2896870" h="2023110">
                  <a:moveTo>
                    <a:pt x="1904238" y="1797253"/>
                  </a:moveTo>
                  <a:lnTo>
                    <a:pt x="1901698" y="1795373"/>
                  </a:lnTo>
                  <a:lnTo>
                    <a:pt x="1899793" y="1797939"/>
                  </a:lnTo>
                  <a:lnTo>
                    <a:pt x="1902333" y="1799805"/>
                  </a:lnTo>
                  <a:lnTo>
                    <a:pt x="1904238" y="1797253"/>
                  </a:lnTo>
                  <a:close/>
                </a:path>
                <a:path w="2896870" h="2023110">
                  <a:moveTo>
                    <a:pt x="1906905" y="952754"/>
                  </a:moveTo>
                  <a:lnTo>
                    <a:pt x="1904111" y="951357"/>
                  </a:lnTo>
                  <a:lnTo>
                    <a:pt x="1902714" y="954151"/>
                  </a:lnTo>
                  <a:lnTo>
                    <a:pt x="1905508" y="955548"/>
                  </a:lnTo>
                  <a:lnTo>
                    <a:pt x="1906905" y="952754"/>
                  </a:lnTo>
                  <a:close/>
                </a:path>
                <a:path w="2896870" h="2023110">
                  <a:moveTo>
                    <a:pt x="1909318" y="1800999"/>
                  </a:moveTo>
                  <a:lnTo>
                    <a:pt x="1906778" y="1799120"/>
                  </a:lnTo>
                  <a:lnTo>
                    <a:pt x="1904873" y="1801685"/>
                  </a:lnTo>
                  <a:lnTo>
                    <a:pt x="1907540" y="1803552"/>
                  </a:lnTo>
                  <a:lnTo>
                    <a:pt x="1909318" y="1800999"/>
                  </a:lnTo>
                  <a:close/>
                </a:path>
                <a:path w="2896870" h="2023110">
                  <a:moveTo>
                    <a:pt x="1912620" y="955548"/>
                  </a:moveTo>
                  <a:lnTo>
                    <a:pt x="1909826" y="954151"/>
                  </a:lnTo>
                  <a:lnTo>
                    <a:pt x="1908429" y="956945"/>
                  </a:lnTo>
                  <a:lnTo>
                    <a:pt x="1911223" y="958342"/>
                  </a:lnTo>
                  <a:lnTo>
                    <a:pt x="1912620" y="955548"/>
                  </a:lnTo>
                  <a:close/>
                </a:path>
                <a:path w="2896870" h="2023110">
                  <a:moveTo>
                    <a:pt x="1914525" y="1804746"/>
                  </a:moveTo>
                  <a:lnTo>
                    <a:pt x="1911985" y="1802866"/>
                  </a:lnTo>
                  <a:lnTo>
                    <a:pt x="1910080" y="1805432"/>
                  </a:lnTo>
                  <a:lnTo>
                    <a:pt x="1912620" y="1807298"/>
                  </a:lnTo>
                  <a:lnTo>
                    <a:pt x="1914525" y="1804746"/>
                  </a:lnTo>
                  <a:close/>
                </a:path>
                <a:path w="2896870" h="2023110">
                  <a:moveTo>
                    <a:pt x="1918335" y="958342"/>
                  </a:moveTo>
                  <a:lnTo>
                    <a:pt x="1915541" y="956945"/>
                  </a:lnTo>
                  <a:lnTo>
                    <a:pt x="1914017" y="959866"/>
                  </a:lnTo>
                  <a:lnTo>
                    <a:pt x="1916938" y="961263"/>
                  </a:lnTo>
                  <a:lnTo>
                    <a:pt x="1918335" y="958342"/>
                  </a:lnTo>
                  <a:close/>
                </a:path>
                <a:path w="2896870" h="2023110">
                  <a:moveTo>
                    <a:pt x="1919605" y="1808492"/>
                  </a:moveTo>
                  <a:lnTo>
                    <a:pt x="1917065" y="1806613"/>
                  </a:lnTo>
                  <a:lnTo>
                    <a:pt x="1915160" y="1809178"/>
                  </a:lnTo>
                  <a:lnTo>
                    <a:pt x="1917700" y="1811045"/>
                  </a:lnTo>
                  <a:lnTo>
                    <a:pt x="1919605" y="1808492"/>
                  </a:lnTo>
                  <a:close/>
                </a:path>
                <a:path w="2896870" h="2023110">
                  <a:moveTo>
                    <a:pt x="1924050" y="961263"/>
                  </a:moveTo>
                  <a:lnTo>
                    <a:pt x="1921129" y="959866"/>
                  </a:lnTo>
                  <a:lnTo>
                    <a:pt x="1919732" y="962660"/>
                  </a:lnTo>
                  <a:lnTo>
                    <a:pt x="1922526" y="964057"/>
                  </a:lnTo>
                  <a:lnTo>
                    <a:pt x="1924050" y="961263"/>
                  </a:lnTo>
                  <a:close/>
                </a:path>
                <a:path w="2896870" h="2023110">
                  <a:moveTo>
                    <a:pt x="1924685" y="1812239"/>
                  </a:moveTo>
                  <a:lnTo>
                    <a:pt x="1922145" y="1810359"/>
                  </a:lnTo>
                  <a:lnTo>
                    <a:pt x="1920367" y="1812925"/>
                  </a:lnTo>
                  <a:lnTo>
                    <a:pt x="1922907" y="1814791"/>
                  </a:lnTo>
                  <a:lnTo>
                    <a:pt x="1924685" y="1812239"/>
                  </a:lnTo>
                  <a:close/>
                </a:path>
                <a:path w="2896870" h="2023110">
                  <a:moveTo>
                    <a:pt x="1929638" y="964057"/>
                  </a:moveTo>
                  <a:lnTo>
                    <a:pt x="1926844" y="962660"/>
                  </a:lnTo>
                  <a:lnTo>
                    <a:pt x="1925447" y="965454"/>
                  </a:lnTo>
                  <a:lnTo>
                    <a:pt x="1928241" y="966978"/>
                  </a:lnTo>
                  <a:lnTo>
                    <a:pt x="1929638" y="964057"/>
                  </a:lnTo>
                  <a:close/>
                </a:path>
                <a:path w="2896870" h="2023110">
                  <a:moveTo>
                    <a:pt x="1929892" y="1815985"/>
                  </a:moveTo>
                  <a:lnTo>
                    <a:pt x="1927352" y="1814106"/>
                  </a:lnTo>
                  <a:lnTo>
                    <a:pt x="1925447" y="1816671"/>
                  </a:lnTo>
                  <a:lnTo>
                    <a:pt x="1927987" y="1818538"/>
                  </a:lnTo>
                  <a:lnTo>
                    <a:pt x="1929892" y="1815985"/>
                  </a:lnTo>
                  <a:close/>
                </a:path>
                <a:path w="2896870" h="2023110">
                  <a:moveTo>
                    <a:pt x="1934972" y="1819732"/>
                  </a:moveTo>
                  <a:lnTo>
                    <a:pt x="1932432" y="1817852"/>
                  </a:lnTo>
                  <a:lnTo>
                    <a:pt x="1930527" y="1820418"/>
                  </a:lnTo>
                  <a:lnTo>
                    <a:pt x="1933067" y="1822284"/>
                  </a:lnTo>
                  <a:lnTo>
                    <a:pt x="1934972" y="1819732"/>
                  </a:lnTo>
                  <a:close/>
                </a:path>
                <a:path w="2896870" h="2023110">
                  <a:moveTo>
                    <a:pt x="1935353" y="966978"/>
                  </a:moveTo>
                  <a:lnTo>
                    <a:pt x="1932559" y="965454"/>
                  </a:lnTo>
                  <a:lnTo>
                    <a:pt x="1931035" y="968375"/>
                  </a:lnTo>
                  <a:lnTo>
                    <a:pt x="1933956" y="969772"/>
                  </a:lnTo>
                  <a:lnTo>
                    <a:pt x="1935353" y="966978"/>
                  </a:lnTo>
                  <a:close/>
                </a:path>
                <a:path w="2896870" h="2023110">
                  <a:moveTo>
                    <a:pt x="1940179" y="1823478"/>
                  </a:moveTo>
                  <a:lnTo>
                    <a:pt x="1937512" y="1821599"/>
                  </a:lnTo>
                  <a:lnTo>
                    <a:pt x="1935734" y="1824164"/>
                  </a:lnTo>
                  <a:lnTo>
                    <a:pt x="1938274" y="1826031"/>
                  </a:lnTo>
                  <a:lnTo>
                    <a:pt x="1940179" y="1823478"/>
                  </a:lnTo>
                  <a:close/>
                </a:path>
                <a:path w="2896870" h="2023110">
                  <a:moveTo>
                    <a:pt x="1941068" y="969772"/>
                  </a:moveTo>
                  <a:lnTo>
                    <a:pt x="1938147" y="968375"/>
                  </a:lnTo>
                  <a:lnTo>
                    <a:pt x="1936750" y="971169"/>
                  </a:lnTo>
                  <a:lnTo>
                    <a:pt x="1939671" y="972566"/>
                  </a:lnTo>
                  <a:lnTo>
                    <a:pt x="1941068" y="969772"/>
                  </a:lnTo>
                  <a:close/>
                </a:path>
                <a:path w="2896870" h="2023110">
                  <a:moveTo>
                    <a:pt x="1945259" y="1827225"/>
                  </a:moveTo>
                  <a:lnTo>
                    <a:pt x="1942719" y="1825345"/>
                  </a:lnTo>
                  <a:lnTo>
                    <a:pt x="1940814" y="1827911"/>
                  </a:lnTo>
                  <a:lnTo>
                    <a:pt x="1943354" y="1829777"/>
                  </a:lnTo>
                  <a:lnTo>
                    <a:pt x="1945259" y="1827225"/>
                  </a:lnTo>
                  <a:close/>
                </a:path>
                <a:path w="2896870" h="2023110">
                  <a:moveTo>
                    <a:pt x="1946656" y="972566"/>
                  </a:moveTo>
                  <a:lnTo>
                    <a:pt x="1943862" y="971169"/>
                  </a:lnTo>
                  <a:lnTo>
                    <a:pt x="1942465" y="973963"/>
                  </a:lnTo>
                  <a:lnTo>
                    <a:pt x="1945259" y="975487"/>
                  </a:lnTo>
                  <a:lnTo>
                    <a:pt x="1946656" y="972566"/>
                  </a:lnTo>
                  <a:close/>
                </a:path>
                <a:path w="2896870" h="2023110">
                  <a:moveTo>
                    <a:pt x="1950339" y="1830971"/>
                  </a:moveTo>
                  <a:lnTo>
                    <a:pt x="1947799" y="1829092"/>
                  </a:lnTo>
                  <a:lnTo>
                    <a:pt x="1945894" y="1831657"/>
                  </a:lnTo>
                  <a:lnTo>
                    <a:pt x="1948561" y="1833524"/>
                  </a:lnTo>
                  <a:lnTo>
                    <a:pt x="1950339" y="1830971"/>
                  </a:lnTo>
                  <a:close/>
                </a:path>
                <a:path w="2896870" h="2023110">
                  <a:moveTo>
                    <a:pt x="1952371" y="975487"/>
                  </a:moveTo>
                  <a:lnTo>
                    <a:pt x="1949577" y="973963"/>
                  </a:lnTo>
                  <a:lnTo>
                    <a:pt x="1948180" y="976884"/>
                  </a:lnTo>
                  <a:lnTo>
                    <a:pt x="1950974" y="978281"/>
                  </a:lnTo>
                  <a:lnTo>
                    <a:pt x="1952371" y="975487"/>
                  </a:lnTo>
                  <a:close/>
                </a:path>
                <a:path w="2896870" h="2023110">
                  <a:moveTo>
                    <a:pt x="1955546" y="1834718"/>
                  </a:moveTo>
                  <a:lnTo>
                    <a:pt x="1953006" y="1832838"/>
                  </a:lnTo>
                  <a:lnTo>
                    <a:pt x="1951101" y="1835404"/>
                  </a:lnTo>
                  <a:lnTo>
                    <a:pt x="1953641" y="1837270"/>
                  </a:lnTo>
                  <a:lnTo>
                    <a:pt x="1955546" y="1834718"/>
                  </a:lnTo>
                  <a:close/>
                </a:path>
                <a:path w="2896870" h="2023110">
                  <a:moveTo>
                    <a:pt x="1958086" y="978281"/>
                  </a:moveTo>
                  <a:lnTo>
                    <a:pt x="1955292" y="976884"/>
                  </a:lnTo>
                  <a:lnTo>
                    <a:pt x="1953768" y="979678"/>
                  </a:lnTo>
                  <a:lnTo>
                    <a:pt x="1956689" y="981075"/>
                  </a:lnTo>
                  <a:lnTo>
                    <a:pt x="1958086" y="978281"/>
                  </a:lnTo>
                  <a:close/>
                </a:path>
                <a:path w="2896870" h="2023110">
                  <a:moveTo>
                    <a:pt x="1960626" y="1838464"/>
                  </a:moveTo>
                  <a:lnTo>
                    <a:pt x="1958086" y="1836585"/>
                  </a:lnTo>
                  <a:lnTo>
                    <a:pt x="1956181" y="1839150"/>
                  </a:lnTo>
                  <a:lnTo>
                    <a:pt x="1958721" y="1841030"/>
                  </a:lnTo>
                  <a:lnTo>
                    <a:pt x="1960626" y="1838464"/>
                  </a:lnTo>
                  <a:close/>
                </a:path>
                <a:path w="2896870" h="2023110">
                  <a:moveTo>
                    <a:pt x="1963801" y="981075"/>
                  </a:moveTo>
                  <a:lnTo>
                    <a:pt x="1960880" y="979678"/>
                  </a:lnTo>
                  <a:lnTo>
                    <a:pt x="1959483" y="982599"/>
                  </a:lnTo>
                  <a:lnTo>
                    <a:pt x="1962277" y="983996"/>
                  </a:lnTo>
                  <a:lnTo>
                    <a:pt x="1963801" y="981075"/>
                  </a:lnTo>
                  <a:close/>
                </a:path>
                <a:path w="2896870" h="2023110">
                  <a:moveTo>
                    <a:pt x="1965706" y="1842211"/>
                  </a:moveTo>
                  <a:lnTo>
                    <a:pt x="1963166" y="1840331"/>
                  </a:lnTo>
                  <a:lnTo>
                    <a:pt x="1961261" y="1842897"/>
                  </a:lnTo>
                  <a:lnTo>
                    <a:pt x="1963928" y="1844776"/>
                  </a:lnTo>
                  <a:lnTo>
                    <a:pt x="1965706" y="1842211"/>
                  </a:lnTo>
                  <a:close/>
                </a:path>
                <a:path w="2896870" h="2023110">
                  <a:moveTo>
                    <a:pt x="1969389" y="983996"/>
                  </a:moveTo>
                  <a:lnTo>
                    <a:pt x="1966595" y="982599"/>
                  </a:lnTo>
                  <a:lnTo>
                    <a:pt x="1965198" y="985393"/>
                  </a:lnTo>
                  <a:lnTo>
                    <a:pt x="1967992" y="986790"/>
                  </a:lnTo>
                  <a:lnTo>
                    <a:pt x="1969389" y="983996"/>
                  </a:lnTo>
                  <a:close/>
                </a:path>
                <a:path w="2896870" h="2023110">
                  <a:moveTo>
                    <a:pt x="1970913" y="1845957"/>
                  </a:moveTo>
                  <a:lnTo>
                    <a:pt x="1968373" y="1844078"/>
                  </a:lnTo>
                  <a:lnTo>
                    <a:pt x="1966468" y="1846643"/>
                  </a:lnTo>
                  <a:lnTo>
                    <a:pt x="1969008" y="1848523"/>
                  </a:lnTo>
                  <a:lnTo>
                    <a:pt x="1970913" y="1845957"/>
                  </a:lnTo>
                  <a:close/>
                </a:path>
                <a:path w="2896870" h="2023110">
                  <a:moveTo>
                    <a:pt x="1975104" y="986790"/>
                  </a:moveTo>
                  <a:lnTo>
                    <a:pt x="1972310" y="985393"/>
                  </a:lnTo>
                  <a:lnTo>
                    <a:pt x="1970913" y="988187"/>
                  </a:lnTo>
                  <a:lnTo>
                    <a:pt x="1973707" y="989584"/>
                  </a:lnTo>
                  <a:lnTo>
                    <a:pt x="1975104" y="986790"/>
                  </a:lnTo>
                  <a:close/>
                </a:path>
                <a:path w="2896870" h="2023110">
                  <a:moveTo>
                    <a:pt x="1975993" y="1849704"/>
                  </a:moveTo>
                  <a:lnTo>
                    <a:pt x="1973453" y="1847824"/>
                  </a:lnTo>
                  <a:lnTo>
                    <a:pt x="1971548" y="1850390"/>
                  </a:lnTo>
                  <a:lnTo>
                    <a:pt x="1974088" y="1852269"/>
                  </a:lnTo>
                  <a:lnTo>
                    <a:pt x="1975993" y="1849704"/>
                  </a:lnTo>
                  <a:close/>
                </a:path>
                <a:path w="2896870" h="2023110">
                  <a:moveTo>
                    <a:pt x="1980819" y="989584"/>
                  </a:moveTo>
                  <a:lnTo>
                    <a:pt x="1977898" y="988187"/>
                  </a:lnTo>
                  <a:lnTo>
                    <a:pt x="1976501" y="991108"/>
                  </a:lnTo>
                  <a:lnTo>
                    <a:pt x="1979422" y="992505"/>
                  </a:lnTo>
                  <a:lnTo>
                    <a:pt x="1980819" y="989584"/>
                  </a:lnTo>
                  <a:close/>
                </a:path>
                <a:path w="2896870" h="2023110">
                  <a:moveTo>
                    <a:pt x="1981200" y="1853450"/>
                  </a:moveTo>
                  <a:lnTo>
                    <a:pt x="1978533" y="1851571"/>
                  </a:lnTo>
                  <a:lnTo>
                    <a:pt x="1976755" y="1854136"/>
                  </a:lnTo>
                  <a:lnTo>
                    <a:pt x="1979295" y="1856016"/>
                  </a:lnTo>
                  <a:lnTo>
                    <a:pt x="1981200" y="1853450"/>
                  </a:lnTo>
                  <a:close/>
                </a:path>
                <a:path w="2896870" h="2023110">
                  <a:moveTo>
                    <a:pt x="1986280" y="1857197"/>
                  </a:moveTo>
                  <a:lnTo>
                    <a:pt x="1983740" y="1855317"/>
                  </a:lnTo>
                  <a:lnTo>
                    <a:pt x="1981835" y="1857883"/>
                  </a:lnTo>
                  <a:lnTo>
                    <a:pt x="1984375" y="1859762"/>
                  </a:lnTo>
                  <a:lnTo>
                    <a:pt x="1986280" y="1857197"/>
                  </a:lnTo>
                  <a:close/>
                </a:path>
                <a:path w="2896870" h="2023110">
                  <a:moveTo>
                    <a:pt x="1986534" y="992505"/>
                  </a:moveTo>
                  <a:lnTo>
                    <a:pt x="1983613" y="991108"/>
                  </a:lnTo>
                  <a:lnTo>
                    <a:pt x="1982216" y="993902"/>
                  </a:lnTo>
                  <a:lnTo>
                    <a:pt x="1985010" y="995299"/>
                  </a:lnTo>
                  <a:lnTo>
                    <a:pt x="1986534" y="992505"/>
                  </a:lnTo>
                  <a:close/>
                </a:path>
                <a:path w="2896870" h="2023110">
                  <a:moveTo>
                    <a:pt x="1991360" y="1860943"/>
                  </a:moveTo>
                  <a:lnTo>
                    <a:pt x="1988820" y="1859064"/>
                  </a:lnTo>
                  <a:lnTo>
                    <a:pt x="1986915" y="1861629"/>
                  </a:lnTo>
                  <a:lnTo>
                    <a:pt x="1989582" y="1863509"/>
                  </a:lnTo>
                  <a:lnTo>
                    <a:pt x="1991360" y="1860943"/>
                  </a:lnTo>
                  <a:close/>
                </a:path>
                <a:path w="2896870" h="2023110">
                  <a:moveTo>
                    <a:pt x="1992122" y="995299"/>
                  </a:moveTo>
                  <a:lnTo>
                    <a:pt x="1989328" y="993902"/>
                  </a:lnTo>
                  <a:lnTo>
                    <a:pt x="1987931" y="996696"/>
                  </a:lnTo>
                  <a:lnTo>
                    <a:pt x="1990725" y="998093"/>
                  </a:lnTo>
                  <a:lnTo>
                    <a:pt x="1992122" y="995299"/>
                  </a:lnTo>
                  <a:close/>
                </a:path>
                <a:path w="2896870" h="2023110">
                  <a:moveTo>
                    <a:pt x="1996567" y="1864690"/>
                  </a:moveTo>
                  <a:lnTo>
                    <a:pt x="1993900" y="1862810"/>
                  </a:lnTo>
                  <a:lnTo>
                    <a:pt x="1992122" y="1865376"/>
                  </a:lnTo>
                  <a:lnTo>
                    <a:pt x="1994662" y="1867255"/>
                  </a:lnTo>
                  <a:lnTo>
                    <a:pt x="1996567" y="1864690"/>
                  </a:lnTo>
                  <a:close/>
                </a:path>
                <a:path w="2896870" h="2023110">
                  <a:moveTo>
                    <a:pt x="1997837" y="998093"/>
                  </a:moveTo>
                  <a:lnTo>
                    <a:pt x="1995043" y="996696"/>
                  </a:lnTo>
                  <a:lnTo>
                    <a:pt x="1993519" y="999617"/>
                  </a:lnTo>
                  <a:lnTo>
                    <a:pt x="1996440" y="1001014"/>
                  </a:lnTo>
                  <a:lnTo>
                    <a:pt x="1997837" y="998093"/>
                  </a:lnTo>
                  <a:close/>
                </a:path>
                <a:path w="2896870" h="2023110">
                  <a:moveTo>
                    <a:pt x="2001647" y="1868436"/>
                  </a:moveTo>
                  <a:lnTo>
                    <a:pt x="1999107" y="1866557"/>
                  </a:lnTo>
                  <a:lnTo>
                    <a:pt x="1997202" y="1869122"/>
                  </a:lnTo>
                  <a:lnTo>
                    <a:pt x="1999742" y="1871002"/>
                  </a:lnTo>
                  <a:lnTo>
                    <a:pt x="2001647" y="1868436"/>
                  </a:lnTo>
                  <a:close/>
                </a:path>
                <a:path w="2896870" h="2023110">
                  <a:moveTo>
                    <a:pt x="2003552" y="1001014"/>
                  </a:moveTo>
                  <a:lnTo>
                    <a:pt x="2000631" y="999617"/>
                  </a:lnTo>
                  <a:lnTo>
                    <a:pt x="1999234" y="1002411"/>
                  </a:lnTo>
                  <a:lnTo>
                    <a:pt x="2002155" y="1003808"/>
                  </a:lnTo>
                  <a:lnTo>
                    <a:pt x="2003552" y="1001014"/>
                  </a:lnTo>
                  <a:close/>
                </a:path>
                <a:path w="2896870" h="2023110">
                  <a:moveTo>
                    <a:pt x="2006727" y="1872183"/>
                  </a:moveTo>
                  <a:lnTo>
                    <a:pt x="2004187" y="1870303"/>
                  </a:lnTo>
                  <a:lnTo>
                    <a:pt x="2002282" y="1872869"/>
                  </a:lnTo>
                  <a:lnTo>
                    <a:pt x="2004949" y="1874748"/>
                  </a:lnTo>
                  <a:lnTo>
                    <a:pt x="2006727" y="1872183"/>
                  </a:lnTo>
                  <a:close/>
                </a:path>
                <a:path w="2896870" h="2023110">
                  <a:moveTo>
                    <a:pt x="2009140" y="1003808"/>
                  </a:moveTo>
                  <a:lnTo>
                    <a:pt x="2006346" y="1002411"/>
                  </a:lnTo>
                  <a:lnTo>
                    <a:pt x="2004949" y="1005205"/>
                  </a:lnTo>
                  <a:lnTo>
                    <a:pt x="2007743" y="1006729"/>
                  </a:lnTo>
                  <a:lnTo>
                    <a:pt x="2009140" y="1003808"/>
                  </a:lnTo>
                  <a:close/>
                </a:path>
                <a:path w="2896870" h="2023110">
                  <a:moveTo>
                    <a:pt x="2011934" y="1875929"/>
                  </a:moveTo>
                  <a:lnTo>
                    <a:pt x="2009394" y="1874050"/>
                  </a:lnTo>
                  <a:lnTo>
                    <a:pt x="2007489" y="1876615"/>
                  </a:lnTo>
                  <a:lnTo>
                    <a:pt x="2010029" y="1878495"/>
                  </a:lnTo>
                  <a:lnTo>
                    <a:pt x="2011934" y="1875929"/>
                  </a:lnTo>
                  <a:close/>
                </a:path>
                <a:path w="2896870" h="2023110">
                  <a:moveTo>
                    <a:pt x="2014855" y="1006729"/>
                  </a:moveTo>
                  <a:lnTo>
                    <a:pt x="2012061" y="1005205"/>
                  </a:lnTo>
                  <a:lnTo>
                    <a:pt x="2010664" y="1008126"/>
                  </a:lnTo>
                  <a:lnTo>
                    <a:pt x="2013458" y="1009523"/>
                  </a:lnTo>
                  <a:lnTo>
                    <a:pt x="2014855" y="1006729"/>
                  </a:lnTo>
                  <a:close/>
                </a:path>
                <a:path w="2896870" h="2023110">
                  <a:moveTo>
                    <a:pt x="2017014" y="1879676"/>
                  </a:moveTo>
                  <a:lnTo>
                    <a:pt x="2014474" y="1877796"/>
                  </a:lnTo>
                  <a:lnTo>
                    <a:pt x="2012569" y="1880362"/>
                  </a:lnTo>
                  <a:lnTo>
                    <a:pt x="2015109" y="1882241"/>
                  </a:lnTo>
                  <a:lnTo>
                    <a:pt x="2017014" y="1879676"/>
                  </a:lnTo>
                  <a:close/>
                </a:path>
                <a:path w="2896870" h="2023110">
                  <a:moveTo>
                    <a:pt x="2020570" y="1009523"/>
                  </a:moveTo>
                  <a:lnTo>
                    <a:pt x="2017649" y="1008126"/>
                  </a:lnTo>
                  <a:lnTo>
                    <a:pt x="2016252" y="1010920"/>
                  </a:lnTo>
                  <a:lnTo>
                    <a:pt x="2019173" y="1012317"/>
                  </a:lnTo>
                  <a:lnTo>
                    <a:pt x="2020570" y="1009523"/>
                  </a:lnTo>
                  <a:close/>
                </a:path>
                <a:path w="2896870" h="2023110">
                  <a:moveTo>
                    <a:pt x="2022094" y="1883422"/>
                  </a:moveTo>
                  <a:lnTo>
                    <a:pt x="2019554" y="1881543"/>
                  </a:lnTo>
                  <a:lnTo>
                    <a:pt x="2017776" y="1884108"/>
                  </a:lnTo>
                  <a:lnTo>
                    <a:pt x="2020316" y="1885988"/>
                  </a:lnTo>
                  <a:lnTo>
                    <a:pt x="2022094" y="1883422"/>
                  </a:lnTo>
                  <a:close/>
                </a:path>
                <a:path w="2896870" h="2023110">
                  <a:moveTo>
                    <a:pt x="2026285" y="1012317"/>
                  </a:moveTo>
                  <a:lnTo>
                    <a:pt x="2023364" y="1010920"/>
                  </a:lnTo>
                  <a:lnTo>
                    <a:pt x="2021967" y="1013714"/>
                  </a:lnTo>
                  <a:lnTo>
                    <a:pt x="2024761" y="1015238"/>
                  </a:lnTo>
                  <a:lnTo>
                    <a:pt x="2026285" y="1012317"/>
                  </a:lnTo>
                  <a:close/>
                </a:path>
                <a:path w="2896870" h="2023110">
                  <a:moveTo>
                    <a:pt x="2027301" y="1887169"/>
                  </a:moveTo>
                  <a:lnTo>
                    <a:pt x="2024761" y="1885289"/>
                  </a:lnTo>
                  <a:lnTo>
                    <a:pt x="2022856" y="1887855"/>
                  </a:lnTo>
                  <a:lnTo>
                    <a:pt x="2025396" y="1889734"/>
                  </a:lnTo>
                  <a:lnTo>
                    <a:pt x="2027301" y="1887169"/>
                  </a:lnTo>
                  <a:close/>
                </a:path>
                <a:path w="2896870" h="2023110">
                  <a:moveTo>
                    <a:pt x="2031873" y="1015238"/>
                  </a:moveTo>
                  <a:lnTo>
                    <a:pt x="2029079" y="1013714"/>
                  </a:lnTo>
                  <a:lnTo>
                    <a:pt x="2027682" y="1016635"/>
                  </a:lnTo>
                  <a:lnTo>
                    <a:pt x="2030476" y="1018032"/>
                  </a:lnTo>
                  <a:lnTo>
                    <a:pt x="2031873" y="1015238"/>
                  </a:lnTo>
                  <a:close/>
                </a:path>
                <a:path w="2896870" h="2023110">
                  <a:moveTo>
                    <a:pt x="2032381" y="1890915"/>
                  </a:moveTo>
                  <a:lnTo>
                    <a:pt x="2029841" y="1889036"/>
                  </a:lnTo>
                  <a:lnTo>
                    <a:pt x="2027936" y="1891601"/>
                  </a:lnTo>
                  <a:lnTo>
                    <a:pt x="2030476" y="1893481"/>
                  </a:lnTo>
                  <a:lnTo>
                    <a:pt x="2032381" y="1890915"/>
                  </a:lnTo>
                  <a:close/>
                </a:path>
                <a:path w="2896870" h="2023110">
                  <a:moveTo>
                    <a:pt x="2037588" y="1894662"/>
                  </a:moveTo>
                  <a:lnTo>
                    <a:pt x="2034921" y="1892782"/>
                  </a:lnTo>
                  <a:lnTo>
                    <a:pt x="2033143" y="1895348"/>
                  </a:lnTo>
                  <a:lnTo>
                    <a:pt x="2035683" y="1897227"/>
                  </a:lnTo>
                  <a:lnTo>
                    <a:pt x="2037588" y="1894662"/>
                  </a:lnTo>
                  <a:close/>
                </a:path>
                <a:path w="2896870" h="2023110">
                  <a:moveTo>
                    <a:pt x="2037588" y="1018032"/>
                  </a:moveTo>
                  <a:lnTo>
                    <a:pt x="2034794" y="1016635"/>
                  </a:lnTo>
                  <a:lnTo>
                    <a:pt x="2033270" y="1019429"/>
                  </a:lnTo>
                  <a:lnTo>
                    <a:pt x="2036191" y="1020826"/>
                  </a:lnTo>
                  <a:lnTo>
                    <a:pt x="2037588" y="1018032"/>
                  </a:lnTo>
                  <a:close/>
                </a:path>
                <a:path w="2896870" h="2023110">
                  <a:moveTo>
                    <a:pt x="2042668" y="1898408"/>
                  </a:moveTo>
                  <a:lnTo>
                    <a:pt x="2040128" y="1896529"/>
                  </a:lnTo>
                  <a:lnTo>
                    <a:pt x="2038223" y="1899094"/>
                  </a:lnTo>
                  <a:lnTo>
                    <a:pt x="2040763" y="1900974"/>
                  </a:lnTo>
                  <a:lnTo>
                    <a:pt x="2042668" y="1898408"/>
                  </a:lnTo>
                  <a:close/>
                </a:path>
                <a:path w="2896870" h="2023110">
                  <a:moveTo>
                    <a:pt x="2043303" y="1020826"/>
                  </a:moveTo>
                  <a:lnTo>
                    <a:pt x="2040382" y="1019429"/>
                  </a:lnTo>
                  <a:lnTo>
                    <a:pt x="2038985" y="1022350"/>
                  </a:lnTo>
                  <a:lnTo>
                    <a:pt x="2041906" y="1023747"/>
                  </a:lnTo>
                  <a:lnTo>
                    <a:pt x="2043303" y="1020826"/>
                  </a:lnTo>
                  <a:close/>
                </a:path>
                <a:path w="2896870" h="2023110">
                  <a:moveTo>
                    <a:pt x="2047748" y="1902155"/>
                  </a:moveTo>
                  <a:lnTo>
                    <a:pt x="2045208" y="1900275"/>
                  </a:lnTo>
                  <a:lnTo>
                    <a:pt x="2043303" y="1902841"/>
                  </a:lnTo>
                  <a:lnTo>
                    <a:pt x="2045970" y="1904720"/>
                  </a:lnTo>
                  <a:lnTo>
                    <a:pt x="2047748" y="1902155"/>
                  </a:lnTo>
                  <a:close/>
                </a:path>
                <a:path w="2896870" h="2023110">
                  <a:moveTo>
                    <a:pt x="2048891" y="1023747"/>
                  </a:moveTo>
                  <a:lnTo>
                    <a:pt x="2046097" y="1022350"/>
                  </a:lnTo>
                  <a:lnTo>
                    <a:pt x="2044700" y="1025144"/>
                  </a:lnTo>
                  <a:lnTo>
                    <a:pt x="2047494" y="1026541"/>
                  </a:lnTo>
                  <a:lnTo>
                    <a:pt x="2048891" y="1023747"/>
                  </a:lnTo>
                  <a:close/>
                </a:path>
                <a:path w="2896870" h="2023110">
                  <a:moveTo>
                    <a:pt x="2052955" y="1905901"/>
                  </a:moveTo>
                  <a:lnTo>
                    <a:pt x="2050415" y="1904034"/>
                  </a:lnTo>
                  <a:lnTo>
                    <a:pt x="2048510" y="1906587"/>
                  </a:lnTo>
                  <a:lnTo>
                    <a:pt x="2051050" y="1908467"/>
                  </a:lnTo>
                  <a:lnTo>
                    <a:pt x="2052955" y="1905901"/>
                  </a:lnTo>
                  <a:close/>
                </a:path>
                <a:path w="2896870" h="2023110">
                  <a:moveTo>
                    <a:pt x="2054606" y="1026541"/>
                  </a:moveTo>
                  <a:lnTo>
                    <a:pt x="2051812" y="1025144"/>
                  </a:lnTo>
                  <a:lnTo>
                    <a:pt x="2050415" y="1027938"/>
                  </a:lnTo>
                  <a:lnTo>
                    <a:pt x="2053209" y="1029335"/>
                  </a:lnTo>
                  <a:lnTo>
                    <a:pt x="2054606" y="1026541"/>
                  </a:lnTo>
                  <a:close/>
                </a:path>
                <a:path w="2896870" h="2023110">
                  <a:moveTo>
                    <a:pt x="2058035" y="1909648"/>
                  </a:moveTo>
                  <a:lnTo>
                    <a:pt x="2055495" y="1907781"/>
                  </a:lnTo>
                  <a:lnTo>
                    <a:pt x="2053590" y="1910334"/>
                  </a:lnTo>
                  <a:lnTo>
                    <a:pt x="2056130" y="1912213"/>
                  </a:lnTo>
                  <a:lnTo>
                    <a:pt x="2058035" y="1909648"/>
                  </a:lnTo>
                  <a:close/>
                </a:path>
                <a:path w="2896870" h="2023110">
                  <a:moveTo>
                    <a:pt x="2060321" y="1029335"/>
                  </a:moveTo>
                  <a:lnTo>
                    <a:pt x="2057527" y="1027938"/>
                  </a:lnTo>
                  <a:lnTo>
                    <a:pt x="2056003" y="1030859"/>
                  </a:lnTo>
                  <a:lnTo>
                    <a:pt x="2058924" y="1032256"/>
                  </a:lnTo>
                  <a:lnTo>
                    <a:pt x="2060321" y="1029335"/>
                  </a:lnTo>
                  <a:close/>
                </a:path>
                <a:path w="2896870" h="2023110">
                  <a:moveTo>
                    <a:pt x="2063115" y="1913394"/>
                  </a:moveTo>
                  <a:lnTo>
                    <a:pt x="2060575" y="1911527"/>
                  </a:lnTo>
                  <a:lnTo>
                    <a:pt x="2058797" y="1914080"/>
                  </a:lnTo>
                  <a:lnTo>
                    <a:pt x="2061337" y="1915960"/>
                  </a:lnTo>
                  <a:lnTo>
                    <a:pt x="2063115" y="1913394"/>
                  </a:lnTo>
                  <a:close/>
                </a:path>
                <a:path w="2896870" h="2023110">
                  <a:moveTo>
                    <a:pt x="2066036" y="1032256"/>
                  </a:moveTo>
                  <a:lnTo>
                    <a:pt x="2063115" y="1030859"/>
                  </a:lnTo>
                  <a:lnTo>
                    <a:pt x="2061718" y="1033653"/>
                  </a:lnTo>
                  <a:lnTo>
                    <a:pt x="2064512" y="1035050"/>
                  </a:lnTo>
                  <a:lnTo>
                    <a:pt x="2066036" y="1032256"/>
                  </a:lnTo>
                  <a:close/>
                </a:path>
                <a:path w="2896870" h="2023110">
                  <a:moveTo>
                    <a:pt x="2068322" y="1917141"/>
                  </a:moveTo>
                  <a:lnTo>
                    <a:pt x="2065782" y="1915274"/>
                  </a:lnTo>
                  <a:lnTo>
                    <a:pt x="2063877" y="1917827"/>
                  </a:lnTo>
                  <a:lnTo>
                    <a:pt x="2066417" y="1919706"/>
                  </a:lnTo>
                  <a:lnTo>
                    <a:pt x="2068322" y="1917141"/>
                  </a:lnTo>
                  <a:close/>
                </a:path>
                <a:path w="2896870" h="2023110">
                  <a:moveTo>
                    <a:pt x="2071624" y="1035050"/>
                  </a:moveTo>
                  <a:lnTo>
                    <a:pt x="2068830" y="1033653"/>
                  </a:lnTo>
                  <a:lnTo>
                    <a:pt x="2067433" y="1036447"/>
                  </a:lnTo>
                  <a:lnTo>
                    <a:pt x="2070227" y="1037971"/>
                  </a:lnTo>
                  <a:lnTo>
                    <a:pt x="2071624" y="1035050"/>
                  </a:lnTo>
                  <a:close/>
                </a:path>
                <a:path w="2896870" h="2023110">
                  <a:moveTo>
                    <a:pt x="2073402" y="1920887"/>
                  </a:moveTo>
                  <a:lnTo>
                    <a:pt x="2070862" y="1919020"/>
                  </a:lnTo>
                  <a:lnTo>
                    <a:pt x="2068957" y="1921573"/>
                  </a:lnTo>
                  <a:lnTo>
                    <a:pt x="2071497" y="1923453"/>
                  </a:lnTo>
                  <a:lnTo>
                    <a:pt x="2073402" y="1920887"/>
                  </a:lnTo>
                  <a:close/>
                </a:path>
                <a:path w="2896870" h="2023110">
                  <a:moveTo>
                    <a:pt x="2077339" y="1037971"/>
                  </a:moveTo>
                  <a:lnTo>
                    <a:pt x="2074545" y="1036447"/>
                  </a:lnTo>
                  <a:lnTo>
                    <a:pt x="2073148" y="1039368"/>
                  </a:lnTo>
                  <a:lnTo>
                    <a:pt x="2075942" y="1040765"/>
                  </a:lnTo>
                  <a:lnTo>
                    <a:pt x="2077339" y="1037971"/>
                  </a:lnTo>
                  <a:close/>
                </a:path>
                <a:path w="2896870" h="2023110">
                  <a:moveTo>
                    <a:pt x="2078609" y="1924634"/>
                  </a:moveTo>
                  <a:lnTo>
                    <a:pt x="2075942" y="1922767"/>
                  </a:lnTo>
                  <a:lnTo>
                    <a:pt x="2074164" y="1925320"/>
                  </a:lnTo>
                  <a:lnTo>
                    <a:pt x="2076704" y="1927199"/>
                  </a:lnTo>
                  <a:lnTo>
                    <a:pt x="2078609" y="1924634"/>
                  </a:lnTo>
                  <a:close/>
                </a:path>
                <a:path w="2896870" h="2023110">
                  <a:moveTo>
                    <a:pt x="2083054" y="1040765"/>
                  </a:moveTo>
                  <a:lnTo>
                    <a:pt x="2080133" y="1039368"/>
                  </a:lnTo>
                  <a:lnTo>
                    <a:pt x="2078736" y="1042162"/>
                  </a:lnTo>
                  <a:lnTo>
                    <a:pt x="2081657" y="1043559"/>
                  </a:lnTo>
                  <a:lnTo>
                    <a:pt x="2083054" y="1040765"/>
                  </a:lnTo>
                  <a:close/>
                </a:path>
                <a:path w="2896870" h="2023110">
                  <a:moveTo>
                    <a:pt x="2083689" y="1928380"/>
                  </a:moveTo>
                  <a:lnTo>
                    <a:pt x="2081149" y="1926513"/>
                  </a:lnTo>
                  <a:lnTo>
                    <a:pt x="2079244" y="1929066"/>
                  </a:lnTo>
                  <a:lnTo>
                    <a:pt x="2081784" y="1930946"/>
                  </a:lnTo>
                  <a:lnTo>
                    <a:pt x="2083689" y="1928380"/>
                  </a:lnTo>
                  <a:close/>
                </a:path>
                <a:path w="2896870" h="2023110">
                  <a:moveTo>
                    <a:pt x="2088769" y="1932127"/>
                  </a:moveTo>
                  <a:lnTo>
                    <a:pt x="2086229" y="1930260"/>
                  </a:lnTo>
                  <a:lnTo>
                    <a:pt x="2084324" y="1932813"/>
                  </a:lnTo>
                  <a:lnTo>
                    <a:pt x="2086991" y="1934692"/>
                  </a:lnTo>
                  <a:lnTo>
                    <a:pt x="2088769" y="1932127"/>
                  </a:lnTo>
                  <a:close/>
                </a:path>
                <a:path w="2896870" h="2023110">
                  <a:moveTo>
                    <a:pt x="2088769" y="1043559"/>
                  </a:moveTo>
                  <a:lnTo>
                    <a:pt x="2085848" y="1042162"/>
                  </a:lnTo>
                  <a:lnTo>
                    <a:pt x="2084451" y="1044956"/>
                  </a:lnTo>
                  <a:lnTo>
                    <a:pt x="2087245" y="1046480"/>
                  </a:lnTo>
                  <a:lnTo>
                    <a:pt x="2088769" y="1043559"/>
                  </a:lnTo>
                  <a:close/>
                </a:path>
                <a:path w="2896870" h="2023110">
                  <a:moveTo>
                    <a:pt x="2093976" y="1935873"/>
                  </a:moveTo>
                  <a:lnTo>
                    <a:pt x="2091309" y="1934006"/>
                  </a:lnTo>
                  <a:lnTo>
                    <a:pt x="2089531" y="1936559"/>
                  </a:lnTo>
                  <a:lnTo>
                    <a:pt x="2092071" y="1938439"/>
                  </a:lnTo>
                  <a:lnTo>
                    <a:pt x="2093976" y="1935873"/>
                  </a:lnTo>
                  <a:close/>
                </a:path>
                <a:path w="2896870" h="2023110">
                  <a:moveTo>
                    <a:pt x="2094357" y="1046480"/>
                  </a:moveTo>
                  <a:lnTo>
                    <a:pt x="2091563" y="1044956"/>
                  </a:lnTo>
                  <a:lnTo>
                    <a:pt x="2090166" y="1047877"/>
                  </a:lnTo>
                  <a:lnTo>
                    <a:pt x="2092960" y="1049274"/>
                  </a:lnTo>
                  <a:lnTo>
                    <a:pt x="2094357" y="1046480"/>
                  </a:lnTo>
                  <a:close/>
                </a:path>
                <a:path w="2896870" h="2023110">
                  <a:moveTo>
                    <a:pt x="2099056" y="1939620"/>
                  </a:moveTo>
                  <a:lnTo>
                    <a:pt x="2096516" y="1937753"/>
                  </a:lnTo>
                  <a:lnTo>
                    <a:pt x="2094611" y="1940318"/>
                  </a:lnTo>
                  <a:lnTo>
                    <a:pt x="2097151" y="1942185"/>
                  </a:lnTo>
                  <a:lnTo>
                    <a:pt x="2099056" y="1939620"/>
                  </a:lnTo>
                  <a:close/>
                </a:path>
                <a:path w="2896870" h="2023110">
                  <a:moveTo>
                    <a:pt x="2100072" y="1049274"/>
                  </a:moveTo>
                  <a:lnTo>
                    <a:pt x="2097278" y="1047877"/>
                  </a:lnTo>
                  <a:lnTo>
                    <a:pt x="2095754" y="1050671"/>
                  </a:lnTo>
                  <a:lnTo>
                    <a:pt x="2098675" y="1052068"/>
                  </a:lnTo>
                  <a:lnTo>
                    <a:pt x="2100072" y="1049274"/>
                  </a:lnTo>
                  <a:close/>
                </a:path>
                <a:path w="2896870" h="2023110">
                  <a:moveTo>
                    <a:pt x="2104136" y="1943366"/>
                  </a:moveTo>
                  <a:lnTo>
                    <a:pt x="2101596" y="1941499"/>
                  </a:lnTo>
                  <a:lnTo>
                    <a:pt x="2099691" y="1944065"/>
                  </a:lnTo>
                  <a:lnTo>
                    <a:pt x="2102358" y="1945932"/>
                  </a:lnTo>
                  <a:lnTo>
                    <a:pt x="2104136" y="1943366"/>
                  </a:lnTo>
                  <a:close/>
                </a:path>
                <a:path w="2896870" h="2023110">
                  <a:moveTo>
                    <a:pt x="2105787" y="1052068"/>
                  </a:moveTo>
                  <a:lnTo>
                    <a:pt x="2102866" y="1050671"/>
                  </a:lnTo>
                  <a:lnTo>
                    <a:pt x="2101469" y="1053592"/>
                  </a:lnTo>
                  <a:lnTo>
                    <a:pt x="2104390" y="1054989"/>
                  </a:lnTo>
                  <a:lnTo>
                    <a:pt x="2105787" y="1052068"/>
                  </a:lnTo>
                  <a:close/>
                </a:path>
                <a:path w="2896870" h="2023110">
                  <a:moveTo>
                    <a:pt x="2109343" y="1947113"/>
                  </a:moveTo>
                  <a:lnTo>
                    <a:pt x="2106803" y="1945246"/>
                  </a:lnTo>
                  <a:lnTo>
                    <a:pt x="2104898" y="1947811"/>
                  </a:lnTo>
                  <a:lnTo>
                    <a:pt x="2107438" y="1949678"/>
                  </a:lnTo>
                  <a:lnTo>
                    <a:pt x="2109343" y="1947113"/>
                  </a:lnTo>
                  <a:close/>
                </a:path>
                <a:path w="2896870" h="2023110">
                  <a:moveTo>
                    <a:pt x="2111375" y="1054989"/>
                  </a:moveTo>
                  <a:lnTo>
                    <a:pt x="2108581" y="1053592"/>
                  </a:lnTo>
                  <a:lnTo>
                    <a:pt x="2107184" y="1056386"/>
                  </a:lnTo>
                  <a:lnTo>
                    <a:pt x="2109978" y="1057783"/>
                  </a:lnTo>
                  <a:lnTo>
                    <a:pt x="2111375" y="1054989"/>
                  </a:lnTo>
                  <a:close/>
                </a:path>
                <a:path w="2896870" h="2023110">
                  <a:moveTo>
                    <a:pt x="2114423" y="1950859"/>
                  </a:moveTo>
                  <a:lnTo>
                    <a:pt x="2111883" y="1948992"/>
                  </a:lnTo>
                  <a:lnTo>
                    <a:pt x="2109978" y="1951558"/>
                  </a:lnTo>
                  <a:lnTo>
                    <a:pt x="2112518" y="1953425"/>
                  </a:lnTo>
                  <a:lnTo>
                    <a:pt x="2114423" y="1950859"/>
                  </a:lnTo>
                  <a:close/>
                </a:path>
                <a:path w="2896870" h="2023110">
                  <a:moveTo>
                    <a:pt x="2117090" y="1057783"/>
                  </a:moveTo>
                  <a:lnTo>
                    <a:pt x="2114296" y="1056386"/>
                  </a:lnTo>
                  <a:lnTo>
                    <a:pt x="2112899" y="1059180"/>
                  </a:lnTo>
                  <a:lnTo>
                    <a:pt x="2115693" y="1060577"/>
                  </a:lnTo>
                  <a:lnTo>
                    <a:pt x="2117090" y="1057783"/>
                  </a:lnTo>
                  <a:close/>
                </a:path>
                <a:path w="2896870" h="2023110">
                  <a:moveTo>
                    <a:pt x="2119630" y="1954606"/>
                  </a:moveTo>
                  <a:lnTo>
                    <a:pt x="2116963" y="1952739"/>
                  </a:lnTo>
                  <a:lnTo>
                    <a:pt x="2115185" y="1955304"/>
                  </a:lnTo>
                  <a:lnTo>
                    <a:pt x="2117725" y="1957171"/>
                  </a:lnTo>
                  <a:lnTo>
                    <a:pt x="2119630" y="1954606"/>
                  </a:lnTo>
                  <a:close/>
                </a:path>
                <a:path w="2896870" h="2023110">
                  <a:moveTo>
                    <a:pt x="2122805" y="1060577"/>
                  </a:moveTo>
                  <a:lnTo>
                    <a:pt x="2119884" y="1059180"/>
                  </a:lnTo>
                  <a:lnTo>
                    <a:pt x="2118487" y="1062101"/>
                  </a:lnTo>
                  <a:lnTo>
                    <a:pt x="2121408" y="1063498"/>
                  </a:lnTo>
                  <a:lnTo>
                    <a:pt x="2122805" y="1060577"/>
                  </a:lnTo>
                  <a:close/>
                </a:path>
                <a:path w="2896870" h="2023110">
                  <a:moveTo>
                    <a:pt x="2124710" y="1958352"/>
                  </a:moveTo>
                  <a:lnTo>
                    <a:pt x="2122170" y="1956485"/>
                  </a:lnTo>
                  <a:lnTo>
                    <a:pt x="2120265" y="1959051"/>
                  </a:lnTo>
                  <a:lnTo>
                    <a:pt x="2122805" y="1960918"/>
                  </a:lnTo>
                  <a:lnTo>
                    <a:pt x="2124710" y="1958352"/>
                  </a:lnTo>
                  <a:close/>
                </a:path>
                <a:path w="2896870" h="2023110">
                  <a:moveTo>
                    <a:pt x="2128520" y="1063498"/>
                  </a:moveTo>
                  <a:lnTo>
                    <a:pt x="2125599" y="1062101"/>
                  </a:lnTo>
                  <a:lnTo>
                    <a:pt x="2124202" y="1064895"/>
                  </a:lnTo>
                  <a:lnTo>
                    <a:pt x="2126996" y="1066292"/>
                  </a:lnTo>
                  <a:lnTo>
                    <a:pt x="2128520" y="1063498"/>
                  </a:lnTo>
                  <a:close/>
                </a:path>
                <a:path w="2896870" h="2023110">
                  <a:moveTo>
                    <a:pt x="2129790" y="1962099"/>
                  </a:moveTo>
                  <a:lnTo>
                    <a:pt x="2127250" y="1960232"/>
                  </a:lnTo>
                  <a:lnTo>
                    <a:pt x="2125345" y="1962797"/>
                  </a:lnTo>
                  <a:lnTo>
                    <a:pt x="2128012" y="1964664"/>
                  </a:lnTo>
                  <a:lnTo>
                    <a:pt x="2129790" y="1962099"/>
                  </a:lnTo>
                  <a:close/>
                </a:path>
                <a:path w="2896870" h="2023110">
                  <a:moveTo>
                    <a:pt x="2134108" y="1066292"/>
                  </a:moveTo>
                  <a:lnTo>
                    <a:pt x="2131314" y="1064895"/>
                  </a:lnTo>
                  <a:lnTo>
                    <a:pt x="2129917" y="1067689"/>
                  </a:lnTo>
                  <a:lnTo>
                    <a:pt x="2132711" y="1069213"/>
                  </a:lnTo>
                  <a:lnTo>
                    <a:pt x="2134108" y="1066292"/>
                  </a:lnTo>
                  <a:close/>
                </a:path>
                <a:path w="2896870" h="2023110">
                  <a:moveTo>
                    <a:pt x="2134997" y="1965845"/>
                  </a:moveTo>
                  <a:lnTo>
                    <a:pt x="2132330" y="1963978"/>
                  </a:lnTo>
                  <a:lnTo>
                    <a:pt x="2130552" y="1966544"/>
                  </a:lnTo>
                  <a:lnTo>
                    <a:pt x="2133092" y="1968411"/>
                  </a:lnTo>
                  <a:lnTo>
                    <a:pt x="2134997" y="1965845"/>
                  </a:lnTo>
                  <a:close/>
                </a:path>
                <a:path w="2896870" h="2023110">
                  <a:moveTo>
                    <a:pt x="2139823" y="1069213"/>
                  </a:moveTo>
                  <a:lnTo>
                    <a:pt x="2137029" y="1067689"/>
                  </a:lnTo>
                  <a:lnTo>
                    <a:pt x="2135505" y="1070610"/>
                  </a:lnTo>
                  <a:lnTo>
                    <a:pt x="2138426" y="1072007"/>
                  </a:lnTo>
                  <a:lnTo>
                    <a:pt x="2139823" y="1069213"/>
                  </a:lnTo>
                  <a:close/>
                </a:path>
                <a:path w="2896870" h="2023110">
                  <a:moveTo>
                    <a:pt x="2140077" y="1969592"/>
                  </a:moveTo>
                  <a:lnTo>
                    <a:pt x="2137537" y="1967725"/>
                  </a:lnTo>
                  <a:lnTo>
                    <a:pt x="2135632" y="1970290"/>
                  </a:lnTo>
                  <a:lnTo>
                    <a:pt x="2138172" y="1972157"/>
                  </a:lnTo>
                  <a:lnTo>
                    <a:pt x="2140077" y="1969592"/>
                  </a:lnTo>
                  <a:close/>
                </a:path>
                <a:path w="2896870" h="2023110">
                  <a:moveTo>
                    <a:pt x="2145157" y="1973338"/>
                  </a:moveTo>
                  <a:lnTo>
                    <a:pt x="2142617" y="1971471"/>
                  </a:lnTo>
                  <a:lnTo>
                    <a:pt x="2140712" y="1974037"/>
                  </a:lnTo>
                  <a:lnTo>
                    <a:pt x="2143379" y="1975904"/>
                  </a:lnTo>
                  <a:lnTo>
                    <a:pt x="2145157" y="1973338"/>
                  </a:lnTo>
                  <a:close/>
                </a:path>
                <a:path w="2896870" h="2023110">
                  <a:moveTo>
                    <a:pt x="2145538" y="1072007"/>
                  </a:moveTo>
                  <a:lnTo>
                    <a:pt x="2142617" y="1070610"/>
                  </a:lnTo>
                  <a:lnTo>
                    <a:pt x="2141220" y="1073404"/>
                  </a:lnTo>
                  <a:lnTo>
                    <a:pt x="2144141" y="1074801"/>
                  </a:lnTo>
                  <a:lnTo>
                    <a:pt x="2145538" y="1072007"/>
                  </a:lnTo>
                  <a:close/>
                </a:path>
                <a:path w="2896870" h="2023110">
                  <a:moveTo>
                    <a:pt x="2150364" y="1977085"/>
                  </a:moveTo>
                  <a:lnTo>
                    <a:pt x="2147824" y="1975218"/>
                  </a:lnTo>
                  <a:lnTo>
                    <a:pt x="2145919" y="1977783"/>
                  </a:lnTo>
                  <a:lnTo>
                    <a:pt x="2148459" y="1979650"/>
                  </a:lnTo>
                  <a:lnTo>
                    <a:pt x="2150364" y="1977085"/>
                  </a:lnTo>
                  <a:close/>
                </a:path>
                <a:path w="2896870" h="2023110">
                  <a:moveTo>
                    <a:pt x="2151126" y="1074801"/>
                  </a:moveTo>
                  <a:lnTo>
                    <a:pt x="2148332" y="1073404"/>
                  </a:lnTo>
                  <a:lnTo>
                    <a:pt x="2146935" y="1076198"/>
                  </a:lnTo>
                  <a:lnTo>
                    <a:pt x="2149729" y="1077722"/>
                  </a:lnTo>
                  <a:lnTo>
                    <a:pt x="2151126" y="1074801"/>
                  </a:lnTo>
                  <a:close/>
                </a:path>
                <a:path w="2896870" h="2023110">
                  <a:moveTo>
                    <a:pt x="2155444" y="1980831"/>
                  </a:moveTo>
                  <a:lnTo>
                    <a:pt x="2152904" y="1978964"/>
                  </a:lnTo>
                  <a:lnTo>
                    <a:pt x="2150999" y="1981530"/>
                  </a:lnTo>
                  <a:lnTo>
                    <a:pt x="2153539" y="1983397"/>
                  </a:lnTo>
                  <a:lnTo>
                    <a:pt x="2155444" y="1980831"/>
                  </a:lnTo>
                  <a:close/>
                </a:path>
                <a:path w="2896870" h="2023110">
                  <a:moveTo>
                    <a:pt x="2156841" y="1077722"/>
                  </a:moveTo>
                  <a:lnTo>
                    <a:pt x="2154047" y="1076198"/>
                  </a:lnTo>
                  <a:lnTo>
                    <a:pt x="2152650" y="1079119"/>
                  </a:lnTo>
                  <a:lnTo>
                    <a:pt x="2155444" y="1080516"/>
                  </a:lnTo>
                  <a:lnTo>
                    <a:pt x="2156841" y="1077722"/>
                  </a:lnTo>
                  <a:close/>
                </a:path>
                <a:path w="2896870" h="2023110">
                  <a:moveTo>
                    <a:pt x="2160524" y="1984578"/>
                  </a:moveTo>
                  <a:lnTo>
                    <a:pt x="2157984" y="1982711"/>
                  </a:lnTo>
                  <a:lnTo>
                    <a:pt x="2156206" y="1985276"/>
                  </a:lnTo>
                  <a:lnTo>
                    <a:pt x="2158746" y="1987143"/>
                  </a:lnTo>
                  <a:lnTo>
                    <a:pt x="2160524" y="1984578"/>
                  </a:lnTo>
                  <a:close/>
                </a:path>
                <a:path w="2896870" h="2023110">
                  <a:moveTo>
                    <a:pt x="2162556" y="1080516"/>
                  </a:moveTo>
                  <a:lnTo>
                    <a:pt x="2159762" y="1079119"/>
                  </a:lnTo>
                  <a:lnTo>
                    <a:pt x="2158238" y="1081913"/>
                  </a:lnTo>
                  <a:lnTo>
                    <a:pt x="2161159" y="1083310"/>
                  </a:lnTo>
                  <a:lnTo>
                    <a:pt x="2162556" y="1080516"/>
                  </a:lnTo>
                  <a:close/>
                </a:path>
                <a:path w="2896870" h="2023110">
                  <a:moveTo>
                    <a:pt x="2165731" y="1988324"/>
                  </a:moveTo>
                  <a:lnTo>
                    <a:pt x="2163191" y="1986457"/>
                  </a:lnTo>
                  <a:lnTo>
                    <a:pt x="2161286" y="1989023"/>
                  </a:lnTo>
                  <a:lnTo>
                    <a:pt x="2163826" y="1990890"/>
                  </a:lnTo>
                  <a:lnTo>
                    <a:pt x="2165731" y="1988324"/>
                  </a:lnTo>
                  <a:close/>
                </a:path>
                <a:path w="2896870" h="2023110">
                  <a:moveTo>
                    <a:pt x="2168271" y="1083310"/>
                  </a:moveTo>
                  <a:lnTo>
                    <a:pt x="2165350" y="1081913"/>
                  </a:lnTo>
                  <a:lnTo>
                    <a:pt x="2163953" y="1084834"/>
                  </a:lnTo>
                  <a:lnTo>
                    <a:pt x="2166747" y="1086231"/>
                  </a:lnTo>
                  <a:lnTo>
                    <a:pt x="2168271" y="1083310"/>
                  </a:lnTo>
                  <a:close/>
                </a:path>
                <a:path w="2896870" h="2023110">
                  <a:moveTo>
                    <a:pt x="2170811" y="1992071"/>
                  </a:moveTo>
                  <a:lnTo>
                    <a:pt x="2168271" y="1990204"/>
                  </a:lnTo>
                  <a:lnTo>
                    <a:pt x="2166366" y="1992769"/>
                  </a:lnTo>
                  <a:lnTo>
                    <a:pt x="2168906" y="1994636"/>
                  </a:lnTo>
                  <a:lnTo>
                    <a:pt x="2170811" y="1992071"/>
                  </a:lnTo>
                  <a:close/>
                </a:path>
                <a:path w="2896870" h="2023110">
                  <a:moveTo>
                    <a:pt x="2173859" y="1086231"/>
                  </a:moveTo>
                  <a:lnTo>
                    <a:pt x="2171065" y="1084834"/>
                  </a:lnTo>
                  <a:lnTo>
                    <a:pt x="2169668" y="1087628"/>
                  </a:lnTo>
                  <a:lnTo>
                    <a:pt x="2172462" y="1089025"/>
                  </a:lnTo>
                  <a:lnTo>
                    <a:pt x="2173859" y="1086231"/>
                  </a:lnTo>
                  <a:close/>
                </a:path>
                <a:path w="2896870" h="2023110">
                  <a:moveTo>
                    <a:pt x="2176018" y="1995830"/>
                  </a:moveTo>
                  <a:lnTo>
                    <a:pt x="2173351" y="1993950"/>
                  </a:lnTo>
                  <a:lnTo>
                    <a:pt x="2171573" y="1996516"/>
                  </a:lnTo>
                  <a:lnTo>
                    <a:pt x="2174113" y="1998383"/>
                  </a:lnTo>
                  <a:lnTo>
                    <a:pt x="2176018" y="1995830"/>
                  </a:lnTo>
                  <a:close/>
                </a:path>
                <a:path w="2896870" h="2023110">
                  <a:moveTo>
                    <a:pt x="2179574" y="1089025"/>
                  </a:moveTo>
                  <a:lnTo>
                    <a:pt x="2176780" y="1087628"/>
                  </a:lnTo>
                  <a:lnTo>
                    <a:pt x="2175383" y="1090422"/>
                  </a:lnTo>
                  <a:lnTo>
                    <a:pt x="2178177" y="1091819"/>
                  </a:lnTo>
                  <a:lnTo>
                    <a:pt x="2179574" y="1089025"/>
                  </a:lnTo>
                  <a:close/>
                </a:path>
                <a:path w="2896870" h="2023110">
                  <a:moveTo>
                    <a:pt x="2181098" y="1999576"/>
                  </a:moveTo>
                  <a:lnTo>
                    <a:pt x="2178558" y="1997697"/>
                  </a:lnTo>
                  <a:lnTo>
                    <a:pt x="2176653" y="2000262"/>
                  </a:lnTo>
                  <a:lnTo>
                    <a:pt x="2179193" y="2002129"/>
                  </a:lnTo>
                  <a:lnTo>
                    <a:pt x="2181098" y="1999576"/>
                  </a:lnTo>
                  <a:close/>
                </a:path>
                <a:path w="2896870" h="2023110">
                  <a:moveTo>
                    <a:pt x="2185289" y="1091819"/>
                  </a:moveTo>
                  <a:lnTo>
                    <a:pt x="2182368" y="1090422"/>
                  </a:lnTo>
                  <a:lnTo>
                    <a:pt x="2180971" y="1093343"/>
                  </a:lnTo>
                  <a:lnTo>
                    <a:pt x="2183892" y="1094740"/>
                  </a:lnTo>
                  <a:lnTo>
                    <a:pt x="2185289" y="1091819"/>
                  </a:lnTo>
                  <a:close/>
                </a:path>
                <a:path w="2896870" h="2023110">
                  <a:moveTo>
                    <a:pt x="2186178" y="2003323"/>
                  </a:moveTo>
                  <a:lnTo>
                    <a:pt x="2183638" y="2001443"/>
                  </a:lnTo>
                  <a:lnTo>
                    <a:pt x="2181733" y="2004009"/>
                  </a:lnTo>
                  <a:lnTo>
                    <a:pt x="2184400" y="2005876"/>
                  </a:lnTo>
                  <a:lnTo>
                    <a:pt x="2186178" y="2003323"/>
                  </a:lnTo>
                  <a:close/>
                </a:path>
                <a:path w="2896870" h="2023110">
                  <a:moveTo>
                    <a:pt x="2190877" y="1094740"/>
                  </a:moveTo>
                  <a:lnTo>
                    <a:pt x="2188083" y="1093343"/>
                  </a:lnTo>
                  <a:lnTo>
                    <a:pt x="2186686" y="1096137"/>
                  </a:lnTo>
                  <a:lnTo>
                    <a:pt x="2189480" y="1097534"/>
                  </a:lnTo>
                  <a:lnTo>
                    <a:pt x="2190877" y="1094740"/>
                  </a:lnTo>
                  <a:close/>
                </a:path>
                <a:path w="2896870" h="2023110">
                  <a:moveTo>
                    <a:pt x="2191385" y="2007069"/>
                  </a:moveTo>
                  <a:lnTo>
                    <a:pt x="2188845" y="2005190"/>
                  </a:lnTo>
                  <a:lnTo>
                    <a:pt x="2186940" y="2007755"/>
                  </a:lnTo>
                  <a:lnTo>
                    <a:pt x="2189480" y="2009622"/>
                  </a:lnTo>
                  <a:lnTo>
                    <a:pt x="2191385" y="2007069"/>
                  </a:lnTo>
                  <a:close/>
                </a:path>
                <a:path w="2896870" h="2023110">
                  <a:moveTo>
                    <a:pt x="2196465" y="2010816"/>
                  </a:moveTo>
                  <a:lnTo>
                    <a:pt x="2193925" y="2008936"/>
                  </a:lnTo>
                  <a:lnTo>
                    <a:pt x="2192020" y="2011502"/>
                  </a:lnTo>
                  <a:lnTo>
                    <a:pt x="2194560" y="2013369"/>
                  </a:lnTo>
                  <a:lnTo>
                    <a:pt x="2196465" y="2010816"/>
                  </a:lnTo>
                  <a:close/>
                </a:path>
                <a:path w="2896870" h="2023110">
                  <a:moveTo>
                    <a:pt x="2196592" y="1097534"/>
                  </a:moveTo>
                  <a:lnTo>
                    <a:pt x="2193798" y="1096137"/>
                  </a:lnTo>
                  <a:lnTo>
                    <a:pt x="2192401" y="1098931"/>
                  </a:lnTo>
                  <a:lnTo>
                    <a:pt x="2195195" y="1100328"/>
                  </a:lnTo>
                  <a:lnTo>
                    <a:pt x="2196592" y="1097534"/>
                  </a:lnTo>
                  <a:close/>
                </a:path>
                <a:path w="2896870" h="2023110">
                  <a:moveTo>
                    <a:pt x="2201545" y="2014562"/>
                  </a:moveTo>
                  <a:lnTo>
                    <a:pt x="2199005" y="2012683"/>
                  </a:lnTo>
                  <a:lnTo>
                    <a:pt x="2197227" y="2015248"/>
                  </a:lnTo>
                  <a:lnTo>
                    <a:pt x="2199767" y="2017115"/>
                  </a:lnTo>
                  <a:lnTo>
                    <a:pt x="2201545" y="2014562"/>
                  </a:lnTo>
                  <a:close/>
                </a:path>
                <a:path w="2896870" h="2023110">
                  <a:moveTo>
                    <a:pt x="2202307" y="1100328"/>
                  </a:moveTo>
                  <a:lnTo>
                    <a:pt x="2199513" y="1098931"/>
                  </a:lnTo>
                  <a:lnTo>
                    <a:pt x="2197989" y="1101852"/>
                  </a:lnTo>
                  <a:lnTo>
                    <a:pt x="2200910" y="1103249"/>
                  </a:lnTo>
                  <a:lnTo>
                    <a:pt x="2202307" y="1100328"/>
                  </a:lnTo>
                  <a:close/>
                </a:path>
                <a:path w="2896870" h="2023110">
                  <a:moveTo>
                    <a:pt x="2208022" y="1103249"/>
                  </a:moveTo>
                  <a:lnTo>
                    <a:pt x="2205101" y="1101852"/>
                  </a:lnTo>
                  <a:lnTo>
                    <a:pt x="2203704" y="1104646"/>
                  </a:lnTo>
                  <a:lnTo>
                    <a:pt x="2206498" y="1106043"/>
                  </a:lnTo>
                  <a:lnTo>
                    <a:pt x="2208022" y="1103249"/>
                  </a:lnTo>
                  <a:close/>
                </a:path>
                <a:path w="2896870" h="2023110">
                  <a:moveTo>
                    <a:pt x="2210562" y="2023071"/>
                  </a:moveTo>
                  <a:lnTo>
                    <a:pt x="2210028" y="2021852"/>
                  </a:lnTo>
                  <a:lnTo>
                    <a:pt x="2174240" y="1939734"/>
                  </a:lnTo>
                  <a:lnTo>
                    <a:pt x="2173859" y="1938921"/>
                  </a:lnTo>
                  <a:lnTo>
                    <a:pt x="2172843" y="1938566"/>
                  </a:lnTo>
                  <a:lnTo>
                    <a:pt x="2171319" y="1939264"/>
                  </a:lnTo>
                  <a:lnTo>
                    <a:pt x="2170938" y="1940191"/>
                  </a:lnTo>
                  <a:lnTo>
                    <a:pt x="2171319" y="1941004"/>
                  </a:lnTo>
                  <a:lnTo>
                    <a:pt x="2204275" y="2016480"/>
                  </a:lnTo>
                  <a:lnTo>
                    <a:pt x="2202307" y="2018995"/>
                  </a:lnTo>
                  <a:lnTo>
                    <a:pt x="2119503" y="2010473"/>
                  </a:lnTo>
                  <a:lnTo>
                    <a:pt x="2118741" y="2011108"/>
                  </a:lnTo>
                  <a:lnTo>
                    <a:pt x="2118614" y="2012848"/>
                  </a:lnTo>
                  <a:lnTo>
                    <a:pt x="2119249" y="2013635"/>
                  </a:lnTo>
                  <a:lnTo>
                    <a:pt x="2210562" y="2023071"/>
                  </a:lnTo>
                  <a:close/>
                </a:path>
                <a:path w="2896870" h="2023110">
                  <a:moveTo>
                    <a:pt x="2213610" y="1106043"/>
                  </a:moveTo>
                  <a:lnTo>
                    <a:pt x="2210816" y="1104646"/>
                  </a:lnTo>
                  <a:lnTo>
                    <a:pt x="2209419" y="1107440"/>
                  </a:lnTo>
                  <a:lnTo>
                    <a:pt x="2212213" y="1108964"/>
                  </a:lnTo>
                  <a:lnTo>
                    <a:pt x="2213610" y="1106043"/>
                  </a:lnTo>
                  <a:close/>
                </a:path>
                <a:path w="2896870" h="2023110">
                  <a:moveTo>
                    <a:pt x="2219325" y="1108964"/>
                  </a:moveTo>
                  <a:lnTo>
                    <a:pt x="2216531" y="1107440"/>
                  </a:lnTo>
                  <a:lnTo>
                    <a:pt x="2215134" y="1110361"/>
                  </a:lnTo>
                  <a:lnTo>
                    <a:pt x="2217928" y="1111758"/>
                  </a:lnTo>
                  <a:lnTo>
                    <a:pt x="2219325" y="1108964"/>
                  </a:lnTo>
                  <a:close/>
                </a:path>
                <a:path w="2896870" h="2023110">
                  <a:moveTo>
                    <a:pt x="2225040" y="1111758"/>
                  </a:moveTo>
                  <a:lnTo>
                    <a:pt x="2222119" y="1110361"/>
                  </a:lnTo>
                  <a:lnTo>
                    <a:pt x="2220722" y="1113155"/>
                  </a:lnTo>
                  <a:lnTo>
                    <a:pt x="2223643" y="1114552"/>
                  </a:lnTo>
                  <a:lnTo>
                    <a:pt x="2225040" y="1111758"/>
                  </a:lnTo>
                  <a:close/>
                </a:path>
                <a:path w="2896870" h="2023110">
                  <a:moveTo>
                    <a:pt x="2230755" y="1114552"/>
                  </a:moveTo>
                  <a:lnTo>
                    <a:pt x="2227834" y="1113155"/>
                  </a:lnTo>
                  <a:lnTo>
                    <a:pt x="2226437" y="1115949"/>
                  </a:lnTo>
                  <a:lnTo>
                    <a:pt x="2229231" y="1117473"/>
                  </a:lnTo>
                  <a:lnTo>
                    <a:pt x="2230755" y="1114552"/>
                  </a:lnTo>
                  <a:close/>
                </a:path>
                <a:path w="2896870" h="2023110">
                  <a:moveTo>
                    <a:pt x="2236343" y="1117473"/>
                  </a:moveTo>
                  <a:lnTo>
                    <a:pt x="2233549" y="1115949"/>
                  </a:lnTo>
                  <a:lnTo>
                    <a:pt x="2232152" y="1118870"/>
                  </a:lnTo>
                  <a:lnTo>
                    <a:pt x="2234946" y="1120267"/>
                  </a:lnTo>
                  <a:lnTo>
                    <a:pt x="2236343" y="1117473"/>
                  </a:lnTo>
                  <a:close/>
                </a:path>
                <a:path w="2896870" h="2023110">
                  <a:moveTo>
                    <a:pt x="2242058" y="1120267"/>
                  </a:moveTo>
                  <a:lnTo>
                    <a:pt x="2239264" y="1118870"/>
                  </a:lnTo>
                  <a:lnTo>
                    <a:pt x="2237740" y="1121664"/>
                  </a:lnTo>
                  <a:lnTo>
                    <a:pt x="2240661" y="1123061"/>
                  </a:lnTo>
                  <a:lnTo>
                    <a:pt x="2242058" y="1120267"/>
                  </a:lnTo>
                  <a:close/>
                </a:path>
                <a:path w="2896870" h="2023110">
                  <a:moveTo>
                    <a:pt x="2247773" y="1123061"/>
                  </a:moveTo>
                  <a:lnTo>
                    <a:pt x="2244852" y="1121664"/>
                  </a:lnTo>
                  <a:lnTo>
                    <a:pt x="2243455" y="1124585"/>
                  </a:lnTo>
                  <a:lnTo>
                    <a:pt x="2246376" y="1125982"/>
                  </a:lnTo>
                  <a:lnTo>
                    <a:pt x="2247773" y="1123061"/>
                  </a:lnTo>
                  <a:close/>
                </a:path>
                <a:path w="2896870" h="2023110">
                  <a:moveTo>
                    <a:pt x="2253361" y="1125982"/>
                  </a:moveTo>
                  <a:lnTo>
                    <a:pt x="2250567" y="1124585"/>
                  </a:lnTo>
                  <a:lnTo>
                    <a:pt x="2249170" y="1127379"/>
                  </a:lnTo>
                  <a:lnTo>
                    <a:pt x="2251964" y="1128776"/>
                  </a:lnTo>
                  <a:lnTo>
                    <a:pt x="2253361" y="1125982"/>
                  </a:lnTo>
                  <a:close/>
                </a:path>
                <a:path w="2896870" h="2023110">
                  <a:moveTo>
                    <a:pt x="2259076" y="1128776"/>
                  </a:moveTo>
                  <a:lnTo>
                    <a:pt x="2256282" y="1127379"/>
                  </a:lnTo>
                  <a:lnTo>
                    <a:pt x="2254885" y="1130173"/>
                  </a:lnTo>
                  <a:lnTo>
                    <a:pt x="2257679" y="1131570"/>
                  </a:lnTo>
                  <a:lnTo>
                    <a:pt x="2259076" y="1128776"/>
                  </a:lnTo>
                  <a:close/>
                </a:path>
                <a:path w="2896870" h="2023110">
                  <a:moveTo>
                    <a:pt x="2264791" y="1131570"/>
                  </a:moveTo>
                  <a:lnTo>
                    <a:pt x="2261870" y="1130173"/>
                  </a:lnTo>
                  <a:lnTo>
                    <a:pt x="2260473" y="1133094"/>
                  </a:lnTo>
                  <a:lnTo>
                    <a:pt x="2263394" y="1134491"/>
                  </a:lnTo>
                  <a:lnTo>
                    <a:pt x="2264791" y="1131570"/>
                  </a:lnTo>
                  <a:close/>
                </a:path>
                <a:path w="2896870" h="2023110">
                  <a:moveTo>
                    <a:pt x="2270506" y="1134491"/>
                  </a:moveTo>
                  <a:lnTo>
                    <a:pt x="2267585" y="1133094"/>
                  </a:lnTo>
                  <a:lnTo>
                    <a:pt x="2266188" y="1135888"/>
                  </a:lnTo>
                  <a:lnTo>
                    <a:pt x="2268982" y="1137285"/>
                  </a:lnTo>
                  <a:lnTo>
                    <a:pt x="2270506" y="1134491"/>
                  </a:lnTo>
                  <a:close/>
                </a:path>
                <a:path w="2896870" h="2023110">
                  <a:moveTo>
                    <a:pt x="2276094" y="1137285"/>
                  </a:moveTo>
                  <a:lnTo>
                    <a:pt x="2273300" y="1135888"/>
                  </a:lnTo>
                  <a:lnTo>
                    <a:pt x="2271903" y="1138682"/>
                  </a:lnTo>
                  <a:lnTo>
                    <a:pt x="2274697" y="1140206"/>
                  </a:lnTo>
                  <a:lnTo>
                    <a:pt x="2276094" y="1137285"/>
                  </a:lnTo>
                  <a:close/>
                </a:path>
                <a:path w="2896870" h="2023110">
                  <a:moveTo>
                    <a:pt x="2281809" y="1140206"/>
                  </a:moveTo>
                  <a:lnTo>
                    <a:pt x="2279015" y="1138682"/>
                  </a:lnTo>
                  <a:lnTo>
                    <a:pt x="2277491" y="1141603"/>
                  </a:lnTo>
                  <a:lnTo>
                    <a:pt x="2280412" y="1143000"/>
                  </a:lnTo>
                  <a:lnTo>
                    <a:pt x="2281809" y="1140206"/>
                  </a:lnTo>
                  <a:close/>
                </a:path>
                <a:path w="2896870" h="2023110">
                  <a:moveTo>
                    <a:pt x="2287524" y="1143000"/>
                  </a:moveTo>
                  <a:lnTo>
                    <a:pt x="2284603" y="1141603"/>
                  </a:lnTo>
                  <a:lnTo>
                    <a:pt x="2283206" y="1144397"/>
                  </a:lnTo>
                  <a:lnTo>
                    <a:pt x="2286127" y="1145794"/>
                  </a:lnTo>
                  <a:lnTo>
                    <a:pt x="2287524" y="1143000"/>
                  </a:lnTo>
                  <a:close/>
                </a:path>
                <a:path w="2896870" h="2023110">
                  <a:moveTo>
                    <a:pt x="2293112" y="1145794"/>
                  </a:moveTo>
                  <a:lnTo>
                    <a:pt x="2290318" y="1144397"/>
                  </a:lnTo>
                  <a:lnTo>
                    <a:pt x="2288921" y="1147191"/>
                  </a:lnTo>
                  <a:lnTo>
                    <a:pt x="2291715" y="1148715"/>
                  </a:lnTo>
                  <a:lnTo>
                    <a:pt x="2293112" y="1145794"/>
                  </a:lnTo>
                  <a:close/>
                </a:path>
                <a:path w="2896870" h="2023110">
                  <a:moveTo>
                    <a:pt x="2298827" y="1148715"/>
                  </a:moveTo>
                  <a:lnTo>
                    <a:pt x="2296033" y="1147191"/>
                  </a:lnTo>
                  <a:lnTo>
                    <a:pt x="2294636" y="1150112"/>
                  </a:lnTo>
                  <a:lnTo>
                    <a:pt x="2297430" y="1151509"/>
                  </a:lnTo>
                  <a:lnTo>
                    <a:pt x="2298827" y="1148715"/>
                  </a:lnTo>
                  <a:close/>
                </a:path>
                <a:path w="2896870" h="2023110">
                  <a:moveTo>
                    <a:pt x="2304542" y="1151509"/>
                  </a:moveTo>
                  <a:lnTo>
                    <a:pt x="2301748" y="1150112"/>
                  </a:lnTo>
                  <a:lnTo>
                    <a:pt x="2300224" y="1152906"/>
                  </a:lnTo>
                  <a:lnTo>
                    <a:pt x="2303145" y="1154303"/>
                  </a:lnTo>
                  <a:lnTo>
                    <a:pt x="2304542" y="1151509"/>
                  </a:lnTo>
                  <a:close/>
                </a:path>
                <a:path w="2896870" h="2023110">
                  <a:moveTo>
                    <a:pt x="2310257" y="1154303"/>
                  </a:moveTo>
                  <a:lnTo>
                    <a:pt x="2307336" y="1152906"/>
                  </a:lnTo>
                  <a:lnTo>
                    <a:pt x="2305939" y="1155827"/>
                  </a:lnTo>
                  <a:lnTo>
                    <a:pt x="2308733" y="1157224"/>
                  </a:lnTo>
                  <a:lnTo>
                    <a:pt x="2310257" y="1154303"/>
                  </a:lnTo>
                  <a:close/>
                </a:path>
                <a:path w="2896870" h="2023110">
                  <a:moveTo>
                    <a:pt x="2315845" y="1157224"/>
                  </a:moveTo>
                  <a:lnTo>
                    <a:pt x="2313051" y="1155827"/>
                  </a:lnTo>
                  <a:lnTo>
                    <a:pt x="2311654" y="1158621"/>
                  </a:lnTo>
                  <a:lnTo>
                    <a:pt x="2314448" y="1160018"/>
                  </a:lnTo>
                  <a:lnTo>
                    <a:pt x="2315845" y="1157224"/>
                  </a:lnTo>
                  <a:close/>
                </a:path>
                <a:path w="2896870" h="2023110">
                  <a:moveTo>
                    <a:pt x="2321560" y="1160018"/>
                  </a:moveTo>
                  <a:lnTo>
                    <a:pt x="2318766" y="1158621"/>
                  </a:lnTo>
                  <a:lnTo>
                    <a:pt x="2317369" y="1161415"/>
                  </a:lnTo>
                  <a:lnTo>
                    <a:pt x="2320163" y="1162812"/>
                  </a:lnTo>
                  <a:lnTo>
                    <a:pt x="2321560" y="1160018"/>
                  </a:lnTo>
                  <a:close/>
                </a:path>
                <a:path w="2896870" h="2023110">
                  <a:moveTo>
                    <a:pt x="2327275" y="1162812"/>
                  </a:moveTo>
                  <a:lnTo>
                    <a:pt x="2324354" y="1161415"/>
                  </a:lnTo>
                  <a:lnTo>
                    <a:pt x="2322957" y="1164336"/>
                  </a:lnTo>
                  <a:lnTo>
                    <a:pt x="2325878" y="1165733"/>
                  </a:lnTo>
                  <a:lnTo>
                    <a:pt x="2327275" y="1162812"/>
                  </a:lnTo>
                  <a:close/>
                </a:path>
                <a:path w="2896870" h="2023110">
                  <a:moveTo>
                    <a:pt x="2332990" y="1165733"/>
                  </a:moveTo>
                  <a:lnTo>
                    <a:pt x="2330069" y="1164336"/>
                  </a:lnTo>
                  <a:lnTo>
                    <a:pt x="2328672" y="1167130"/>
                  </a:lnTo>
                  <a:lnTo>
                    <a:pt x="2331466" y="1168527"/>
                  </a:lnTo>
                  <a:lnTo>
                    <a:pt x="2332990" y="1165733"/>
                  </a:lnTo>
                  <a:close/>
                </a:path>
                <a:path w="2896870" h="2023110">
                  <a:moveTo>
                    <a:pt x="2338578" y="1168527"/>
                  </a:moveTo>
                  <a:lnTo>
                    <a:pt x="2335784" y="1167130"/>
                  </a:lnTo>
                  <a:lnTo>
                    <a:pt x="2334387" y="1169924"/>
                  </a:lnTo>
                  <a:lnTo>
                    <a:pt x="2337181" y="1171321"/>
                  </a:lnTo>
                  <a:lnTo>
                    <a:pt x="2338578" y="1168527"/>
                  </a:lnTo>
                  <a:close/>
                </a:path>
                <a:path w="2896870" h="2023110">
                  <a:moveTo>
                    <a:pt x="2344293" y="1171321"/>
                  </a:moveTo>
                  <a:lnTo>
                    <a:pt x="2341499" y="1169924"/>
                  </a:lnTo>
                  <a:lnTo>
                    <a:pt x="2339975" y="1172845"/>
                  </a:lnTo>
                  <a:lnTo>
                    <a:pt x="2342896" y="1174242"/>
                  </a:lnTo>
                  <a:lnTo>
                    <a:pt x="2344293" y="1171321"/>
                  </a:lnTo>
                  <a:close/>
                </a:path>
                <a:path w="2896870" h="2023110">
                  <a:moveTo>
                    <a:pt x="2350008" y="1174242"/>
                  </a:moveTo>
                  <a:lnTo>
                    <a:pt x="2347087" y="1172845"/>
                  </a:lnTo>
                  <a:lnTo>
                    <a:pt x="2345690" y="1175639"/>
                  </a:lnTo>
                  <a:lnTo>
                    <a:pt x="2348484" y="1177036"/>
                  </a:lnTo>
                  <a:lnTo>
                    <a:pt x="2350008" y="1174242"/>
                  </a:lnTo>
                  <a:close/>
                </a:path>
                <a:path w="2896870" h="2023110">
                  <a:moveTo>
                    <a:pt x="2355596" y="1177036"/>
                  </a:moveTo>
                  <a:lnTo>
                    <a:pt x="2352802" y="1175639"/>
                  </a:lnTo>
                  <a:lnTo>
                    <a:pt x="2351405" y="1178433"/>
                  </a:lnTo>
                  <a:lnTo>
                    <a:pt x="2354199" y="1179957"/>
                  </a:lnTo>
                  <a:lnTo>
                    <a:pt x="2355596" y="1177036"/>
                  </a:lnTo>
                  <a:close/>
                </a:path>
                <a:path w="2896870" h="2023110">
                  <a:moveTo>
                    <a:pt x="2361311" y="1179957"/>
                  </a:moveTo>
                  <a:lnTo>
                    <a:pt x="2358517" y="1178433"/>
                  </a:lnTo>
                  <a:lnTo>
                    <a:pt x="2357120" y="1181354"/>
                  </a:lnTo>
                  <a:lnTo>
                    <a:pt x="2359914" y="1182751"/>
                  </a:lnTo>
                  <a:lnTo>
                    <a:pt x="2361311" y="1179957"/>
                  </a:lnTo>
                  <a:close/>
                </a:path>
                <a:path w="2896870" h="2023110">
                  <a:moveTo>
                    <a:pt x="2367026" y="1182751"/>
                  </a:moveTo>
                  <a:lnTo>
                    <a:pt x="2364105" y="1181354"/>
                  </a:lnTo>
                  <a:lnTo>
                    <a:pt x="2362708" y="1184148"/>
                  </a:lnTo>
                  <a:lnTo>
                    <a:pt x="2365629" y="1185545"/>
                  </a:lnTo>
                  <a:lnTo>
                    <a:pt x="2367026" y="1182751"/>
                  </a:lnTo>
                  <a:close/>
                </a:path>
                <a:path w="2896870" h="2023110">
                  <a:moveTo>
                    <a:pt x="2372741" y="1185545"/>
                  </a:moveTo>
                  <a:lnTo>
                    <a:pt x="2369820" y="1184148"/>
                  </a:lnTo>
                  <a:lnTo>
                    <a:pt x="2368423" y="1186942"/>
                  </a:lnTo>
                  <a:lnTo>
                    <a:pt x="2371217" y="1188466"/>
                  </a:lnTo>
                  <a:lnTo>
                    <a:pt x="2372741" y="1185545"/>
                  </a:lnTo>
                  <a:close/>
                </a:path>
                <a:path w="2896870" h="2023110">
                  <a:moveTo>
                    <a:pt x="2378329" y="1188466"/>
                  </a:moveTo>
                  <a:lnTo>
                    <a:pt x="2375535" y="1186942"/>
                  </a:lnTo>
                  <a:lnTo>
                    <a:pt x="2374138" y="1189863"/>
                  </a:lnTo>
                  <a:lnTo>
                    <a:pt x="2376932" y="1191260"/>
                  </a:lnTo>
                  <a:lnTo>
                    <a:pt x="2378329" y="1188466"/>
                  </a:lnTo>
                  <a:close/>
                </a:path>
                <a:path w="2896870" h="2023110">
                  <a:moveTo>
                    <a:pt x="2384044" y="1191260"/>
                  </a:moveTo>
                  <a:lnTo>
                    <a:pt x="2381250" y="1189863"/>
                  </a:lnTo>
                  <a:lnTo>
                    <a:pt x="2379726" y="1192657"/>
                  </a:lnTo>
                  <a:lnTo>
                    <a:pt x="2382647" y="1194054"/>
                  </a:lnTo>
                  <a:lnTo>
                    <a:pt x="2384044" y="1191260"/>
                  </a:lnTo>
                  <a:close/>
                </a:path>
                <a:path w="2896870" h="2023110">
                  <a:moveTo>
                    <a:pt x="2389759" y="1194054"/>
                  </a:moveTo>
                  <a:lnTo>
                    <a:pt x="2386838" y="1192657"/>
                  </a:lnTo>
                  <a:lnTo>
                    <a:pt x="2385441" y="1195578"/>
                  </a:lnTo>
                  <a:lnTo>
                    <a:pt x="2388362" y="1196975"/>
                  </a:lnTo>
                  <a:lnTo>
                    <a:pt x="2389759" y="1194054"/>
                  </a:lnTo>
                  <a:close/>
                </a:path>
                <a:path w="2896870" h="2023110">
                  <a:moveTo>
                    <a:pt x="2395347" y="1196975"/>
                  </a:moveTo>
                  <a:lnTo>
                    <a:pt x="2392553" y="1195578"/>
                  </a:lnTo>
                  <a:lnTo>
                    <a:pt x="2391156" y="1198372"/>
                  </a:lnTo>
                  <a:lnTo>
                    <a:pt x="2393950" y="1199769"/>
                  </a:lnTo>
                  <a:lnTo>
                    <a:pt x="2395347" y="1196975"/>
                  </a:lnTo>
                  <a:close/>
                </a:path>
                <a:path w="2896870" h="2023110">
                  <a:moveTo>
                    <a:pt x="2401062" y="1199769"/>
                  </a:moveTo>
                  <a:lnTo>
                    <a:pt x="2398268" y="1198372"/>
                  </a:lnTo>
                  <a:lnTo>
                    <a:pt x="2396871" y="1201166"/>
                  </a:lnTo>
                  <a:lnTo>
                    <a:pt x="2399665" y="1202563"/>
                  </a:lnTo>
                  <a:lnTo>
                    <a:pt x="2401062" y="1199769"/>
                  </a:lnTo>
                  <a:close/>
                </a:path>
                <a:path w="2896870" h="2023110">
                  <a:moveTo>
                    <a:pt x="2406777" y="1202563"/>
                  </a:moveTo>
                  <a:lnTo>
                    <a:pt x="2403983" y="1201166"/>
                  </a:lnTo>
                  <a:lnTo>
                    <a:pt x="2402459" y="1204087"/>
                  </a:lnTo>
                  <a:lnTo>
                    <a:pt x="2405380" y="1205484"/>
                  </a:lnTo>
                  <a:lnTo>
                    <a:pt x="2406777" y="1202563"/>
                  </a:lnTo>
                  <a:close/>
                </a:path>
                <a:path w="2896870" h="2023110">
                  <a:moveTo>
                    <a:pt x="2412492" y="1205484"/>
                  </a:moveTo>
                  <a:lnTo>
                    <a:pt x="2409571" y="1204087"/>
                  </a:lnTo>
                  <a:lnTo>
                    <a:pt x="2408174" y="1206881"/>
                  </a:lnTo>
                  <a:lnTo>
                    <a:pt x="2410968" y="1208278"/>
                  </a:lnTo>
                  <a:lnTo>
                    <a:pt x="2412492" y="1205484"/>
                  </a:lnTo>
                  <a:close/>
                </a:path>
                <a:path w="2896870" h="2023110">
                  <a:moveTo>
                    <a:pt x="2418080" y="1208278"/>
                  </a:moveTo>
                  <a:lnTo>
                    <a:pt x="2415286" y="1206881"/>
                  </a:lnTo>
                  <a:lnTo>
                    <a:pt x="2413889" y="1209675"/>
                  </a:lnTo>
                  <a:lnTo>
                    <a:pt x="2416683" y="1211199"/>
                  </a:lnTo>
                  <a:lnTo>
                    <a:pt x="2418080" y="1208278"/>
                  </a:lnTo>
                  <a:close/>
                </a:path>
                <a:path w="2896870" h="2023110">
                  <a:moveTo>
                    <a:pt x="2423795" y="1211199"/>
                  </a:moveTo>
                  <a:lnTo>
                    <a:pt x="2421001" y="1209675"/>
                  </a:lnTo>
                  <a:lnTo>
                    <a:pt x="2419477" y="1212596"/>
                  </a:lnTo>
                  <a:lnTo>
                    <a:pt x="2422398" y="1213993"/>
                  </a:lnTo>
                  <a:lnTo>
                    <a:pt x="2423795" y="1211199"/>
                  </a:lnTo>
                  <a:close/>
                </a:path>
                <a:path w="2896870" h="2023110">
                  <a:moveTo>
                    <a:pt x="2429510" y="1213993"/>
                  </a:moveTo>
                  <a:lnTo>
                    <a:pt x="2426589" y="1212596"/>
                  </a:lnTo>
                  <a:lnTo>
                    <a:pt x="2425192" y="1215390"/>
                  </a:lnTo>
                  <a:lnTo>
                    <a:pt x="2428113" y="1216787"/>
                  </a:lnTo>
                  <a:lnTo>
                    <a:pt x="2429510" y="1213993"/>
                  </a:lnTo>
                  <a:close/>
                </a:path>
                <a:path w="2896870" h="2023110">
                  <a:moveTo>
                    <a:pt x="2435098" y="1216787"/>
                  </a:moveTo>
                  <a:lnTo>
                    <a:pt x="2432304" y="1215390"/>
                  </a:lnTo>
                  <a:lnTo>
                    <a:pt x="2430907" y="1218184"/>
                  </a:lnTo>
                  <a:lnTo>
                    <a:pt x="2433701" y="1219708"/>
                  </a:lnTo>
                  <a:lnTo>
                    <a:pt x="2435098" y="1216787"/>
                  </a:lnTo>
                  <a:close/>
                </a:path>
                <a:path w="2896870" h="2023110">
                  <a:moveTo>
                    <a:pt x="2440813" y="1219708"/>
                  </a:moveTo>
                  <a:lnTo>
                    <a:pt x="2438019" y="1218184"/>
                  </a:lnTo>
                  <a:lnTo>
                    <a:pt x="2436622" y="1221105"/>
                  </a:lnTo>
                  <a:lnTo>
                    <a:pt x="2439416" y="1222502"/>
                  </a:lnTo>
                  <a:lnTo>
                    <a:pt x="2440813" y="1219708"/>
                  </a:lnTo>
                  <a:close/>
                </a:path>
                <a:path w="2896870" h="2023110">
                  <a:moveTo>
                    <a:pt x="2446528" y="1222502"/>
                  </a:moveTo>
                  <a:lnTo>
                    <a:pt x="2443734" y="1221105"/>
                  </a:lnTo>
                  <a:lnTo>
                    <a:pt x="2442210" y="1223899"/>
                  </a:lnTo>
                  <a:lnTo>
                    <a:pt x="2445131" y="1225296"/>
                  </a:lnTo>
                  <a:lnTo>
                    <a:pt x="2446528" y="1222502"/>
                  </a:lnTo>
                  <a:close/>
                </a:path>
                <a:path w="2896870" h="2023110">
                  <a:moveTo>
                    <a:pt x="2452243" y="1225296"/>
                  </a:moveTo>
                  <a:lnTo>
                    <a:pt x="2449322" y="1223899"/>
                  </a:lnTo>
                  <a:lnTo>
                    <a:pt x="2447925" y="1226820"/>
                  </a:lnTo>
                  <a:lnTo>
                    <a:pt x="2450719" y="1228217"/>
                  </a:lnTo>
                  <a:lnTo>
                    <a:pt x="2452243" y="1225296"/>
                  </a:lnTo>
                  <a:close/>
                </a:path>
                <a:path w="2896870" h="2023110">
                  <a:moveTo>
                    <a:pt x="2457831" y="1228217"/>
                  </a:moveTo>
                  <a:lnTo>
                    <a:pt x="2455037" y="1226820"/>
                  </a:lnTo>
                  <a:lnTo>
                    <a:pt x="2453640" y="1229614"/>
                  </a:lnTo>
                  <a:lnTo>
                    <a:pt x="2456434" y="1231011"/>
                  </a:lnTo>
                  <a:lnTo>
                    <a:pt x="2457831" y="1228217"/>
                  </a:lnTo>
                  <a:close/>
                </a:path>
                <a:path w="2896870" h="2023110">
                  <a:moveTo>
                    <a:pt x="2463546" y="1231011"/>
                  </a:moveTo>
                  <a:lnTo>
                    <a:pt x="2460752" y="1229614"/>
                  </a:lnTo>
                  <a:lnTo>
                    <a:pt x="2459355" y="1232408"/>
                  </a:lnTo>
                  <a:lnTo>
                    <a:pt x="2462149" y="1233805"/>
                  </a:lnTo>
                  <a:lnTo>
                    <a:pt x="2463546" y="1231011"/>
                  </a:lnTo>
                  <a:close/>
                </a:path>
                <a:path w="2896870" h="2023110">
                  <a:moveTo>
                    <a:pt x="2469261" y="1233805"/>
                  </a:moveTo>
                  <a:lnTo>
                    <a:pt x="2466340" y="1232408"/>
                  </a:lnTo>
                  <a:lnTo>
                    <a:pt x="2464943" y="1235329"/>
                  </a:lnTo>
                  <a:lnTo>
                    <a:pt x="2467864" y="1236726"/>
                  </a:lnTo>
                  <a:lnTo>
                    <a:pt x="2469261" y="1233805"/>
                  </a:lnTo>
                  <a:close/>
                </a:path>
                <a:path w="2896870" h="2023110">
                  <a:moveTo>
                    <a:pt x="2474976" y="1236726"/>
                  </a:moveTo>
                  <a:lnTo>
                    <a:pt x="2472055" y="1235329"/>
                  </a:lnTo>
                  <a:lnTo>
                    <a:pt x="2470658" y="1238123"/>
                  </a:lnTo>
                  <a:lnTo>
                    <a:pt x="2473452" y="1239520"/>
                  </a:lnTo>
                  <a:lnTo>
                    <a:pt x="2474976" y="1236726"/>
                  </a:lnTo>
                  <a:close/>
                </a:path>
                <a:path w="2896870" h="2023110">
                  <a:moveTo>
                    <a:pt x="2480564" y="1239520"/>
                  </a:moveTo>
                  <a:lnTo>
                    <a:pt x="2477770" y="1238123"/>
                  </a:lnTo>
                  <a:lnTo>
                    <a:pt x="2476373" y="1240917"/>
                  </a:lnTo>
                  <a:lnTo>
                    <a:pt x="2479167" y="1242314"/>
                  </a:lnTo>
                  <a:lnTo>
                    <a:pt x="2480564" y="1239520"/>
                  </a:lnTo>
                  <a:close/>
                </a:path>
                <a:path w="2896870" h="2023110">
                  <a:moveTo>
                    <a:pt x="2486279" y="1242314"/>
                  </a:moveTo>
                  <a:lnTo>
                    <a:pt x="2483485" y="1240917"/>
                  </a:lnTo>
                  <a:lnTo>
                    <a:pt x="2481961" y="1243838"/>
                  </a:lnTo>
                  <a:lnTo>
                    <a:pt x="2484882" y="1245235"/>
                  </a:lnTo>
                  <a:lnTo>
                    <a:pt x="2486279" y="1242314"/>
                  </a:lnTo>
                  <a:close/>
                </a:path>
                <a:path w="2896870" h="2023110">
                  <a:moveTo>
                    <a:pt x="2491994" y="1245235"/>
                  </a:moveTo>
                  <a:lnTo>
                    <a:pt x="2489073" y="1243838"/>
                  </a:lnTo>
                  <a:lnTo>
                    <a:pt x="2487676" y="1246632"/>
                  </a:lnTo>
                  <a:lnTo>
                    <a:pt x="2490470" y="1248029"/>
                  </a:lnTo>
                  <a:lnTo>
                    <a:pt x="2491994" y="1245235"/>
                  </a:lnTo>
                  <a:close/>
                </a:path>
                <a:path w="2896870" h="2023110">
                  <a:moveTo>
                    <a:pt x="2497582" y="1248029"/>
                  </a:moveTo>
                  <a:lnTo>
                    <a:pt x="2494788" y="1246632"/>
                  </a:lnTo>
                  <a:lnTo>
                    <a:pt x="2493391" y="1249426"/>
                  </a:lnTo>
                  <a:lnTo>
                    <a:pt x="2496185" y="1250950"/>
                  </a:lnTo>
                  <a:lnTo>
                    <a:pt x="2497582" y="1248029"/>
                  </a:lnTo>
                  <a:close/>
                </a:path>
                <a:path w="2896870" h="2023110">
                  <a:moveTo>
                    <a:pt x="2503297" y="1250950"/>
                  </a:moveTo>
                  <a:lnTo>
                    <a:pt x="2500503" y="1249426"/>
                  </a:lnTo>
                  <a:lnTo>
                    <a:pt x="2499106" y="1252347"/>
                  </a:lnTo>
                  <a:lnTo>
                    <a:pt x="2501900" y="1253744"/>
                  </a:lnTo>
                  <a:lnTo>
                    <a:pt x="2503297" y="1250950"/>
                  </a:lnTo>
                  <a:close/>
                </a:path>
                <a:path w="2896870" h="2023110">
                  <a:moveTo>
                    <a:pt x="2509012" y="1253744"/>
                  </a:moveTo>
                  <a:lnTo>
                    <a:pt x="2506091" y="1252347"/>
                  </a:lnTo>
                  <a:lnTo>
                    <a:pt x="2504694" y="1255141"/>
                  </a:lnTo>
                  <a:lnTo>
                    <a:pt x="2507615" y="1256538"/>
                  </a:lnTo>
                  <a:lnTo>
                    <a:pt x="2509012" y="1253744"/>
                  </a:lnTo>
                  <a:close/>
                </a:path>
                <a:path w="2896870" h="2023110">
                  <a:moveTo>
                    <a:pt x="2514727" y="1256538"/>
                  </a:moveTo>
                  <a:lnTo>
                    <a:pt x="2511806" y="1255141"/>
                  </a:lnTo>
                  <a:lnTo>
                    <a:pt x="2510409" y="1257935"/>
                  </a:lnTo>
                  <a:lnTo>
                    <a:pt x="2513203" y="1259459"/>
                  </a:lnTo>
                  <a:lnTo>
                    <a:pt x="2514727" y="1256538"/>
                  </a:lnTo>
                  <a:close/>
                </a:path>
                <a:path w="2896870" h="2023110">
                  <a:moveTo>
                    <a:pt x="2520315" y="1259459"/>
                  </a:moveTo>
                  <a:lnTo>
                    <a:pt x="2517521" y="1257935"/>
                  </a:lnTo>
                  <a:lnTo>
                    <a:pt x="2516124" y="1260856"/>
                  </a:lnTo>
                  <a:lnTo>
                    <a:pt x="2518918" y="1262253"/>
                  </a:lnTo>
                  <a:lnTo>
                    <a:pt x="2520315" y="1259459"/>
                  </a:lnTo>
                  <a:close/>
                </a:path>
                <a:path w="2896870" h="2023110">
                  <a:moveTo>
                    <a:pt x="2526030" y="1262253"/>
                  </a:moveTo>
                  <a:lnTo>
                    <a:pt x="2523236" y="1260856"/>
                  </a:lnTo>
                  <a:lnTo>
                    <a:pt x="2521712" y="1263650"/>
                  </a:lnTo>
                  <a:lnTo>
                    <a:pt x="2524633" y="1265047"/>
                  </a:lnTo>
                  <a:lnTo>
                    <a:pt x="2526030" y="1262253"/>
                  </a:lnTo>
                  <a:close/>
                </a:path>
                <a:path w="2896870" h="2023110">
                  <a:moveTo>
                    <a:pt x="2531745" y="1265047"/>
                  </a:moveTo>
                  <a:lnTo>
                    <a:pt x="2528824" y="1263650"/>
                  </a:lnTo>
                  <a:lnTo>
                    <a:pt x="2527427" y="1266571"/>
                  </a:lnTo>
                  <a:lnTo>
                    <a:pt x="2530348" y="1267968"/>
                  </a:lnTo>
                  <a:lnTo>
                    <a:pt x="2531745" y="1265047"/>
                  </a:lnTo>
                  <a:close/>
                </a:path>
                <a:path w="2896870" h="2023110">
                  <a:moveTo>
                    <a:pt x="2537333" y="1267968"/>
                  </a:moveTo>
                  <a:lnTo>
                    <a:pt x="2534539" y="1266571"/>
                  </a:lnTo>
                  <a:lnTo>
                    <a:pt x="2533142" y="1269365"/>
                  </a:lnTo>
                  <a:lnTo>
                    <a:pt x="2535936" y="1270762"/>
                  </a:lnTo>
                  <a:lnTo>
                    <a:pt x="2537333" y="1267968"/>
                  </a:lnTo>
                  <a:close/>
                </a:path>
                <a:path w="2896870" h="2023110">
                  <a:moveTo>
                    <a:pt x="2543048" y="1270762"/>
                  </a:moveTo>
                  <a:lnTo>
                    <a:pt x="2540254" y="1269365"/>
                  </a:lnTo>
                  <a:lnTo>
                    <a:pt x="2538857" y="1272159"/>
                  </a:lnTo>
                  <a:lnTo>
                    <a:pt x="2541651" y="1273556"/>
                  </a:lnTo>
                  <a:lnTo>
                    <a:pt x="2543048" y="1270762"/>
                  </a:lnTo>
                  <a:close/>
                </a:path>
                <a:path w="2896870" h="2023110">
                  <a:moveTo>
                    <a:pt x="2548763" y="1273556"/>
                  </a:moveTo>
                  <a:lnTo>
                    <a:pt x="2545969" y="1272159"/>
                  </a:lnTo>
                  <a:lnTo>
                    <a:pt x="2544445" y="1275080"/>
                  </a:lnTo>
                  <a:lnTo>
                    <a:pt x="2547366" y="1276477"/>
                  </a:lnTo>
                  <a:lnTo>
                    <a:pt x="2548763" y="1273556"/>
                  </a:lnTo>
                  <a:close/>
                </a:path>
                <a:path w="2896870" h="2023110">
                  <a:moveTo>
                    <a:pt x="2554478" y="1276477"/>
                  </a:moveTo>
                  <a:lnTo>
                    <a:pt x="2551557" y="1275080"/>
                  </a:lnTo>
                  <a:lnTo>
                    <a:pt x="2550160" y="1277874"/>
                  </a:lnTo>
                  <a:lnTo>
                    <a:pt x="2552954" y="1279271"/>
                  </a:lnTo>
                  <a:lnTo>
                    <a:pt x="2554478" y="1276477"/>
                  </a:lnTo>
                  <a:close/>
                </a:path>
                <a:path w="2896870" h="2023110">
                  <a:moveTo>
                    <a:pt x="2560066" y="1279271"/>
                  </a:moveTo>
                  <a:lnTo>
                    <a:pt x="2557272" y="1277874"/>
                  </a:lnTo>
                  <a:lnTo>
                    <a:pt x="2555875" y="1280668"/>
                  </a:lnTo>
                  <a:lnTo>
                    <a:pt x="2558669" y="1282192"/>
                  </a:lnTo>
                  <a:lnTo>
                    <a:pt x="2560066" y="1279271"/>
                  </a:lnTo>
                  <a:close/>
                </a:path>
                <a:path w="2896870" h="2023110">
                  <a:moveTo>
                    <a:pt x="2565781" y="1282192"/>
                  </a:moveTo>
                  <a:lnTo>
                    <a:pt x="2562987" y="1280668"/>
                  </a:lnTo>
                  <a:lnTo>
                    <a:pt x="2561590" y="1283589"/>
                  </a:lnTo>
                  <a:lnTo>
                    <a:pt x="2564384" y="1284986"/>
                  </a:lnTo>
                  <a:lnTo>
                    <a:pt x="2565781" y="1282192"/>
                  </a:lnTo>
                  <a:close/>
                </a:path>
                <a:path w="2896870" h="2023110">
                  <a:moveTo>
                    <a:pt x="2571496" y="1284986"/>
                  </a:moveTo>
                  <a:lnTo>
                    <a:pt x="2568575" y="1283589"/>
                  </a:lnTo>
                  <a:lnTo>
                    <a:pt x="2567178" y="1286383"/>
                  </a:lnTo>
                  <a:lnTo>
                    <a:pt x="2570099" y="1287780"/>
                  </a:lnTo>
                  <a:lnTo>
                    <a:pt x="2571496" y="1284986"/>
                  </a:lnTo>
                  <a:close/>
                </a:path>
                <a:path w="2896870" h="2023110">
                  <a:moveTo>
                    <a:pt x="2577211" y="1287780"/>
                  </a:moveTo>
                  <a:lnTo>
                    <a:pt x="2574290" y="1286383"/>
                  </a:lnTo>
                  <a:lnTo>
                    <a:pt x="2572893" y="1289177"/>
                  </a:lnTo>
                  <a:lnTo>
                    <a:pt x="2575687" y="1290701"/>
                  </a:lnTo>
                  <a:lnTo>
                    <a:pt x="2577211" y="1287780"/>
                  </a:lnTo>
                  <a:close/>
                </a:path>
                <a:path w="2896870" h="2023110">
                  <a:moveTo>
                    <a:pt x="2582799" y="1290701"/>
                  </a:moveTo>
                  <a:lnTo>
                    <a:pt x="2580005" y="1289177"/>
                  </a:lnTo>
                  <a:lnTo>
                    <a:pt x="2578608" y="1292098"/>
                  </a:lnTo>
                  <a:lnTo>
                    <a:pt x="2581402" y="1293495"/>
                  </a:lnTo>
                  <a:lnTo>
                    <a:pt x="2582799" y="1290701"/>
                  </a:lnTo>
                  <a:close/>
                </a:path>
                <a:path w="2896870" h="2023110">
                  <a:moveTo>
                    <a:pt x="2588514" y="1293495"/>
                  </a:moveTo>
                  <a:lnTo>
                    <a:pt x="2585720" y="1292098"/>
                  </a:lnTo>
                  <a:lnTo>
                    <a:pt x="2584196" y="1294892"/>
                  </a:lnTo>
                  <a:lnTo>
                    <a:pt x="2587117" y="1296289"/>
                  </a:lnTo>
                  <a:lnTo>
                    <a:pt x="2588514" y="1293495"/>
                  </a:lnTo>
                  <a:close/>
                </a:path>
                <a:path w="2896870" h="2023110">
                  <a:moveTo>
                    <a:pt x="2594229" y="1296289"/>
                  </a:moveTo>
                  <a:lnTo>
                    <a:pt x="2591308" y="1294892"/>
                  </a:lnTo>
                  <a:lnTo>
                    <a:pt x="2589911" y="1297813"/>
                  </a:lnTo>
                  <a:lnTo>
                    <a:pt x="2592832" y="1299210"/>
                  </a:lnTo>
                  <a:lnTo>
                    <a:pt x="2594229" y="1296289"/>
                  </a:lnTo>
                  <a:close/>
                </a:path>
                <a:path w="2896870" h="2023110">
                  <a:moveTo>
                    <a:pt x="2599817" y="1299210"/>
                  </a:moveTo>
                  <a:lnTo>
                    <a:pt x="2597023" y="1297813"/>
                  </a:lnTo>
                  <a:lnTo>
                    <a:pt x="2595626" y="1300607"/>
                  </a:lnTo>
                  <a:lnTo>
                    <a:pt x="2598420" y="1302004"/>
                  </a:lnTo>
                  <a:lnTo>
                    <a:pt x="2599817" y="1299210"/>
                  </a:lnTo>
                  <a:close/>
                </a:path>
                <a:path w="2896870" h="2023110">
                  <a:moveTo>
                    <a:pt x="2605532" y="1302004"/>
                  </a:moveTo>
                  <a:lnTo>
                    <a:pt x="2602738" y="1300607"/>
                  </a:lnTo>
                  <a:lnTo>
                    <a:pt x="2601341" y="1303401"/>
                  </a:lnTo>
                  <a:lnTo>
                    <a:pt x="2604135" y="1304798"/>
                  </a:lnTo>
                  <a:lnTo>
                    <a:pt x="2605532" y="1302004"/>
                  </a:lnTo>
                  <a:close/>
                </a:path>
                <a:path w="2896870" h="2023110">
                  <a:moveTo>
                    <a:pt x="2611247" y="1304798"/>
                  </a:moveTo>
                  <a:lnTo>
                    <a:pt x="2608453" y="1303401"/>
                  </a:lnTo>
                  <a:lnTo>
                    <a:pt x="2606929" y="1306322"/>
                  </a:lnTo>
                  <a:lnTo>
                    <a:pt x="2609850" y="1307719"/>
                  </a:lnTo>
                  <a:lnTo>
                    <a:pt x="2611247" y="1304798"/>
                  </a:lnTo>
                  <a:close/>
                </a:path>
                <a:path w="2896870" h="2023110">
                  <a:moveTo>
                    <a:pt x="2616962" y="1307719"/>
                  </a:moveTo>
                  <a:lnTo>
                    <a:pt x="2614041" y="1306322"/>
                  </a:lnTo>
                  <a:lnTo>
                    <a:pt x="2612644" y="1309116"/>
                  </a:lnTo>
                  <a:lnTo>
                    <a:pt x="2615438" y="1310525"/>
                  </a:lnTo>
                  <a:lnTo>
                    <a:pt x="2616962" y="1307719"/>
                  </a:lnTo>
                  <a:close/>
                </a:path>
                <a:path w="2896870" h="2023110">
                  <a:moveTo>
                    <a:pt x="2622550" y="1310525"/>
                  </a:moveTo>
                  <a:lnTo>
                    <a:pt x="2619756" y="1309116"/>
                  </a:lnTo>
                  <a:lnTo>
                    <a:pt x="2618359" y="1311910"/>
                  </a:lnTo>
                  <a:lnTo>
                    <a:pt x="2621153" y="1313434"/>
                  </a:lnTo>
                  <a:lnTo>
                    <a:pt x="2622550" y="1310525"/>
                  </a:lnTo>
                  <a:close/>
                </a:path>
                <a:path w="2896870" h="2023110">
                  <a:moveTo>
                    <a:pt x="2628265" y="1313434"/>
                  </a:moveTo>
                  <a:lnTo>
                    <a:pt x="2625471" y="1311910"/>
                  </a:lnTo>
                  <a:lnTo>
                    <a:pt x="2624074" y="1314831"/>
                  </a:lnTo>
                  <a:lnTo>
                    <a:pt x="2626868" y="1316228"/>
                  </a:lnTo>
                  <a:lnTo>
                    <a:pt x="2628265" y="1313434"/>
                  </a:lnTo>
                  <a:close/>
                </a:path>
                <a:path w="2896870" h="2023110">
                  <a:moveTo>
                    <a:pt x="2633980" y="1316228"/>
                  </a:moveTo>
                  <a:lnTo>
                    <a:pt x="2631059" y="1314831"/>
                  </a:lnTo>
                  <a:lnTo>
                    <a:pt x="2629662" y="1317625"/>
                  </a:lnTo>
                  <a:lnTo>
                    <a:pt x="2632583" y="1319022"/>
                  </a:lnTo>
                  <a:lnTo>
                    <a:pt x="2633980" y="1316228"/>
                  </a:lnTo>
                  <a:close/>
                </a:path>
                <a:path w="2896870" h="2023110">
                  <a:moveTo>
                    <a:pt x="2639695" y="1319022"/>
                  </a:moveTo>
                  <a:lnTo>
                    <a:pt x="2636774" y="1317625"/>
                  </a:lnTo>
                  <a:lnTo>
                    <a:pt x="2635377" y="1320431"/>
                  </a:lnTo>
                  <a:lnTo>
                    <a:pt x="2638171" y="1321943"/>
                  </a:lnTo>
                  <a:lnTo>
                    <a:pt x="2639695" y="1319022"/>
                  </a:lnTo>
                  <a:close/>
                </a:path>
                <a:path w="2896870" h="2023110">
                  <a:moveTo>
                    <a:pt x="2645283" y="1321943"/>
                  </a:moveTo>
                  <a:lnTo>
                    <a:pt x="2642489" y="1320431"/>
                  </a:lnTo>
                  <a:lnTo>
                    <a:pt x="2641092" y="1323340"/>
                  </a:lnTo>
                  <a:lnTo>
                    <a:pt x="2643886" y="1324737"/>
                  </a:lnTo>
                  <a:lnTo>
                    <a:pt x="2645283" y="1321943"/>
                  </a:lnTo>
                  <a:close/>
                </a:path>
                <a:path w="2896870" h="2023110">
                  <a:moveTo>
                    <a:pt x="2650998" y="1324737"/>
                  </a:moveTo>
                  <a:lnTo>
                    <a:pt x="2648204" y="1323340"/>
                  </a:lnTo>
                  <a:lnTo>
                    <a:pt x="2646680" y="1326134"/>
                  </a:lnTo>
                  <a:lnTo>
                    <a:pt x="2649601" y="1327531"/>
                  </a:lnTo>
                  <a:lnTo>
                    <a:pt x="2650998" y="1324737"/>
                  </a:lnTo>
                  <a:close/>
                </a:path>
                <a:path w="2896870" h="2023110">
                  <a:moveTo>
                    <a:pt x="2656713" y="1327531"/>
                  </a:moveTo>
                  <a:lnTo>
                    <a:pt x="2653792" y="1326134"/>
                  </a:lnTo>
                  <a:lnTo>
                    <a:pt x="2652395" y="1329055"/>
                  </a:lnTo>
                  <a:lnTo>
                    <a:pt x="2655189" y="1330452"/>
                  </a:lnTo>
                  <a:lnTo>
                    <a:pt x="2656713" y="1327531"/>
                  </a:lnTo>
                  <a:close/>
                </a:path>
                <a:path w="2896870" h="2023110">
                  <a:moveTo>
                    <a:pt x="2662301" y="1330452"/>
                  </a:moveTo>
                  <a:lnTo>
                    <a:pt x="2659507" y="1329055"/>
                  </a:lnTo>
                  <a:lnTo>
                    <a:pt x="2658110" y="1331849"/>
                  </a:lnTo>
                  <a:lnTo>
                    <a:pt x="2660904" y="1333246"/>
                  </a:lnTo>
                  <a:lnTo>
                    <a:pt x="2662301" y="1330452"/>
                  </a:lnTo>
                  <a:close/>
                </a:path>
                <a:path w="2896870" h="2023110">
                  <a:moveTo>
                    <a:pt x="2668016" y="1333246"/>
                  </a:moveTo>
                  <a:lnTo>
                    <a:pt x="2665222" y="1331849"/>
                  </a:lnTo>
                  <a:lnTo>
                    <a:pt x="2663825" y="1334643"/>
                  </a:lnTo>
                  <a:lnTo>
                    <a:pt x="2666619" y="1336040"/>
                  </a:lnTo>
                  <a:lnTo>
                    <a:pt x="2668016" y="1333246"/>
                  </a:lnTo>
                  <a:close/>
                </a:path>
                <a:path w="2896870" h="2023110">
                  <a:moveTo>
                    <a:pt x="2673731" y="1336040"/>
                  </a:moveTo>
                  <a:lnTo>
                    <a:pt x="2670810" y="1334643"/>
                  </a:lnTo>
                  <a:lnTo>
                    <a:pt x="2669413" y="1337576"/>
                  </a:lnTo>
                  <a:lnTo>
                    <a:pt x="2672334" y="1338961"/>
                  </a:lnTo>
                  <a:lnTo>
                    <a:pt x="2673731" y="1336040"/>
                  </a:lnTo>
                  <a:close/>
                </a:path>
                <a:path w="2896870" h="2023110">
                  <a:moveTo>
                    <a:pt x="2679446" y="1338961"/>
                  </a:moveTo>
                  <a:lnTo>
                    <a:pt x="2676525" y="1337576"/>
                  </a:lnTo>
                  <a:lnTo>
                    <a:pt x="2675128" y="1340358"/>
                  </a:lnTo>
                  <a:lnTo>
                    <a:pt x="2677922" y="1341755"/>
                  </a:lnTo>
                  <a:lnTo>
                    <a:pt x="2679446" y="1338961"/>
                  </a:lnTo>
                  <a:close/>
                </a:path>
                <a:path w="2896870" h="2023110">
                  <a:moveTo>
                    <a:pt x="2685034" y="1341755"/>
                  </a:moveTo>
                  <a:lnTo>
                    <a:pt x="2682240" y="1340358"/>
                  </a:lnTo>
                  <a:lnTo>
                    <a:pt x="2680843" y="1343152"/>
                  </a:lnTo>
                  <a:lnTo>
                    <a:pt x="2683637" y="1344688"/>
                  </a:lnTo>
                  <a:lnTo>
                    <a:pt x="2685034" y="1341755"/>
                  </a:lnTo>
                  <a:close/>
                </a:path>
                <a:path w="2896870" h="2023110">
                  <a:moveTo>
                    <a:pt x="2690749" y="1344688"/>
                  </a:moveTo>
                  <a:lnTo>
                    <a:pt x="2687955" y="1343152"/>
                  </a:lnTo>
                  <a:lnTo>
                    <a:pt x="2686431" y="1346073"/>
                  </a:lnTo>
                  <a:lnTo>
                    <a:pt x="2689352" y="1347482"/>
                  </a:lnTo>
                  <a:lnTo>
                    <a:pt x="2690749" y="1344688"/>
                  </a:lnTo>
                  <a:close/>
                </a:path>
                <a:path w="2896870" h="2023110">
                  <a:moveTo>
                    <a:pt x="2696464" y="1347482"/>
                  </a:moveTo>
                  <a:lnTo>
                    <a:pt x="2693543" y="1346073"/>
                  </a:lnTo>
                  <a:lnTo>
                    <a:pt x="2692146" y="1348867"/>
                  </a:lnTo>
                  <a:lnTo>
                    <a:pt x="2695067" y="1350264"/>
                  </a:lnTo>
                  <a:lnTo>
                    <a:pt x="2696464" y="1347482"/>
                  </a:lnTo>
                  <a:close/>
                </a:path>
                <a:path w="2896870" h="2023110">
                  <a:moveTo>
                    <a:pt x="2702052" y="1350264"/>
                  </a:moveTo>
                  <a:lnTo>
                    <a:pt x="2699258" y="1348867"/>
                  </a:lnTo>
                  <a:lnTo>
                    <a:pt x="2697861" y="1351661"/>
                  </a:lnTo>
                  <a:lnTo>
                    <a:pt x="2700655" y="1353185"/>
                  </a:lnTo>
                  <a:lnTo>
                    <a:pt x="2702052" y="1350264"/>
                  </a:lnTo>
                  <a:close/>
                </a:path>
                <a:path w="2896870" h="2023110">
                  <a:moveTo>
                    <a:pt x="2707767" y="1353185"/>
                  </a:moveTo>
                  <a:lnTo>
                    <a:pt x="2704973" y="1351661"/>
                  </a:lnTo>
                  <a:lnTo>
                    <a:pt x="2703576" y="1354582"/>
                  </a:lnTo>
                  <a:lnTo>
                    <a:pt x="2706370" y="1355979"/>
                  </a:lnTo>
                  <a:lnTo>
                    <a:pt x="2707767" y="1353185"/>
                  </a:lnTo>
                  <a:close/>
                </a:path>
                <a:path w="2896870" h="2023110">
                  <a:moveTo>
                    <a:pt x="2713482" y="1355979"/>
                  </a:moveTo>
                  <a:lnTo>
                    <a:pt x="2710688" y="1354582"/>
                  </a:lnTo>
                  <a:lnTo>
                    <a:pt x="2709164" y="1357376"/>
                  </a:lnTo>
                  <a:lnTo>
                    <a:pt x="2712085" y="1358773"/>
                  </a:lnTo>
                  <a:lnTo>
                    <a:pt x="2713482" y="1355979"/>
                  </a:lnTo>
                  <a:close/>
                </a:path>
                <a:path w="2896870" h="2023110">
                  <a:moveTo>
                    <a:pt x="2719197" y="1358773"/>
                  </a:moveTo>
                  <a:lnTo>
                    <a:pt x="2716276" y="1357376"/>
                  </a:lnTo>
                  <a:lnTo>
                    <a:pt x="2714879" y="1360297"/>
                  </a:lnTo>
                  <a:lnTo>
                    <a:pt x="2717673" y="1361694"/>
                  </a:lnTo>
                  <a:lnTo>
                    <a:pt x="2719197" y="1358773"/>
                  </a:lnTo>
                  <a:close/>
                </a:path>
                <a:path w="2896870" h="2023110">
                  <a:moveTo>
                    <a:pt x="2724785" y="1361694"/>
                  </a:moveTo>
                  <a:lnTo>
                    <a:pt x="2721991" y="1360297"/>
                  </a:lnTo>
                  <a:lnTo>
                    <a:pt x="2720594" y="1363091"/>
                  </a:lnTo>
                  <a:lnTo>
                    <a:pt x="2723388" y="1364488"/>
                  </a:lnTo>
                  <a:lnTo>
                    <a:pt x="2724785" y="1361694"/>
                  </a:lnTo>
                  <a:close/>
                </a:path>
                <a:path w="2896870" h="2023110">
                  <a:moveTo>
                    <a:pt x="2730500" y="1364488"/>
                  </a:moveTo>
                  <a:lnTo>
                    <a:pt x="2727706" y="1363091"/>
                  </a:lnTo>
                  <a:lnTo>
                    <a:pt x="2726309" y="1365885"/>
                  </a:lnTo>
                  <a:lnTo>
                    <a:pt x="2729103" y="1367282"/>
                  </a:lnTo>
                  <a:lnTo>
                    <a:pt x="2730500" y="1364488"/>
                  </a:lnTo>
                  <a:close/>
                </a:path>
                <a:path w="2896870" h="2023110">
                  <a:moveTo>
                    <a:pt x="2736215" y="1367282"/>
                  </a:moveTo>
                  <a:lnTo>
                    <a:pt x="2733294" y="1365885"/>
                  </a:lnTo>
                  <a:lnTo>
                    <a:pt x="2731897" y="1368806"/>
                  </a:lnTo>
                  <a:lnTo>
                    <a:pt x="2734818" y="1370203"/>
                  </a:lnTo>
                  <a:lnTo>
                    <a:pt x="2736215" y="1367282"/>
                  </a:lnTo>
                  <a:close/>
                </a:path>
                <a:path w="2896870" h="2023110">
                  <a:moveTo>
                    <a:pt x="2741930" y="1370203"/>
                  </a:moveTo>
                  <a:lnTo>
                    <a:pt x="2739009" y="1368806"/>
                  </a:lnTo>
                  <a:lnTo>
                    <a:pt x="2737612" y="1371600"/>
                  </a:lnTo>
                  <a:lnTo>
                    <a:pt x="2740406" y="1372997"/>
                  </a:lnTo>
                  <a:lnTo>
                    <a:pt x="2741930" y="1370203"/>
                  </a:lnTo>
                  <a:close/>
                </a:path>
                <a:path w="2896870" h="2023110">
                  <a:moveTo>
                    <a:pt x="2747518" y="1372997"/>
                  </a:moveTo>
                  <a:lnTo>
                    <a:pt x="2744724" y="1371600"/>
                  </a:lnTo>
                  <a:lnTo>
                    <a:pt x="2743327" y="1374394"/>
                  </a:lnTo>
                  <a:lnTo>
                    <a:pt x="2746121" y="1375918"/>
                  </a:lnTo>
                  <a:lnTo>
                    <a:pt x="2747518" y="1372997"/>
                  </a:lnTo>
                  <a:close/>
                </a:path>
                <a:path w="2896870" h="2023110">
                  <a:moveTo>
                    <a:pt x="2753233" y="1375918"/>
                  </a:moveTo>
                  <a:lnTo>
                    <a:pt x="2750439" y="1374394"/>
                  </a:lnTo>
                  <a:lnTo>
                    <a:pt x="2748915" y="1377315"/>
                  </a:lnTo>
                  <a:lnTo>
                    <a:pt x="2751836" y="1378712"/>
                  </a:lnTo>
                  <a:lnTo>
                    <a:pt x="2753233" y="1375918"/>
                  </a:lnTo>
                  <a:close/>
                </a:path>
                <a:path w="2896870" h="2023110">
                  <a:moveTo>
                    <a:pt x="2758948" y="1378712"/>
                  </a:moveTo>
                  <a:lnTo>
                    <a:pt x="2756027" y="1377315"/>
                  </a:lnTo>
                  <a:lnTo>
                    <a:pt x="2754630" y="1380109"/>
                  </a:lnTo>
                  <a:lnTo>
                    <a:pt x="2757551" y="1381506"/>
                  </a:lnTo>
                  <a:lnTo>
                    <a:pt x="2758948" y="1378712"/>
                  </a:lnTo>
                  <a:close/>
                </a:path>
                <a:path w="2896870" h="2023110">
                  <a:moveTo>
                    <a:pt x="2764536" y="1381506"/>
                  </a:moveTo>
                  <a:lnTo>
                    <a:pt x="2761742" y="1380109"/>
                  </a:lnTo>
                  <a:lnTo>
                    <a:pt x="2760345" y="1382903"/>
                  </a:lnTo>
                  <a:lnTo>
                    <a:pt x="2763139" y="1384427"/>
                  </a:lnTo>
                  <a:lnTo>
                    <a:pt x="2764536" y="1381506"/>
                  </a:lnTo>
                  <a:close/>
                </a:path>
                <a:path w="2896870" h="2023110">
                  <a:moveTo>
                    <a:pt x="2770251" y="1384427"/>
                  </a:moveTo>
                  <a:lnTo>
                    <a:pt x="2767457" y="1382903"/>
                  </a:lnTo>
                  <a:lnTo>
                    <a:pt x="2766060" y="1385824"/>
                  </a:lnTo>
                  <a:lnTo>
                    <a:pt x="2768854" y="1387221"/>
                  </a:lnTo>
                  <a:lnTo>
                    <a:pt x="2770251" y="1384427"/>
                  </a:lnTo>
                  <a:close/>
                </a:path>
                <a:path w="2896870" h="2023110">
                  <a:moveTo>
                    <a:pt x="2775966" y="1387221"/>
                  </a:moveTo>
                  <a:lnTo>
                    <a:pt x="2773172" y="1385824"/>
                  </a:lnTo>
                  <a:lnTo>
                    <a:pt x="2771648" y="1388618"/>
                  </a:lnTo>
                  <a:lnTo>
                    <a:pt x="2774569" y="1390015"/>
                  </a:lnTo>
                  <a:lnTo>
                    <a:pt x="2775966" y="1387221"/>
                  </a:lnTo>
                  <a:close/>
                </a:path>
                <a:path w="2896870" h="2023110">
                  <a:moveTo>
                    <a:pt x="2781681" y="1390015"/>
                  </a:moveTo>
                  <a:lnTo>
                    <a:pt x="2778760" y="1388618"/>
                  </a:lnTo>
                  <a:lnTo>
                    <a:pt x="2777363" y="1391539"/>
                  </a:lnTo>
                  <a:lnTo>
                    <a:pt x="2780157" y="1392936"/>
                  </a:lnTo>
                  <a:lnTo>
                    <a:pt x="2781681" y="1390015"/>
                  </a:lnTo>
                  <a:close/>
                </a:path>
                <a:path w="2896870" h="2023110">
                  <a:moveTo>
                    <a:pt x="2787269" y="1392936"/>
                  </a:moveTo>
                  <a:lnTo>
                    <a:pt x="2784475" y="1391539"/>
                  </a:lnTo>
                  <a:lnTo>
                    <a:pt x="2783078" y="1394333"/>
                  </a:lnTo>
                  <a:lnTo>
                    <a:pt x="2785872" y="1395730"/>
                  </a:lnTo>
                  <a:lnTo>
                    <a:pt x="2787269" y="1392936"/>
                  </a:lnTo>
                  <a:close/>
                </a:path>
                <a:path w="2896870" h="2023110">
                  <a:moveTo>
                    <a:pt x="2792984" y="1395730"/>
                  </a:moveTo>
                  <a:lnTo>
                    <a:pt x="2790190" y="1394333"/>
                  </a:lnTo>
                  <a:lnTo>
                    <a:pt x="2788793" y="1397127"/>
                  </a:lnTo>
                  <a:lnTo>
                    <a:pt x="2791587" y="1398524"/>
                  </a:lnTo>
                  <a:lnTo>
                    <a:pt x="2792984" y="1395730"/>
                  </a:lnTo>
                  <a:close/>
                </a:path>
                <a:path w="2896870" h="2023110">
                  <a:moveTo>
                    <a:pt x="2798699" y="1398524"/>
                  </a:moveTo>
                  <a:lnTo>
                    <a:pt x="2795778" y="1397127"/>
                  </a:lnTo>
                  <a:lnTo>
                    <a:pt x="2794381" y="1400048"/>
                  </a:lnTo>
                  <a:lnTo>
                    <a:pt x="2797302" y="1401445"/>
                  </a:lnTo>
                  <a:lnTo>
                    <a:pt x="2798699" y="1398524"/>
                  </a:lnTo>
                  <a:close/>
                </a:path>
                <a:path w="2896870" h="2023110">
                  <a:moveTo>
                    <a:pt x="2804414" y="1401445"/>
                  </a:moveTo>
                  <a:lnTo>
                    <a:pt x="2801493" y="1400048"/>
                  </a:lnTo>
                  <a:lnTo>
                    <a:pt x="2800096" y="1402842"/>
                  </a:lnTo>
                  <a:lnTo>
                    <a:pt x="2802890" y="1404239"/>
                  </a:lnTo>
                  <a:lnTo>
                    <a:pt x="2804414" y="1401445"/>
                  </a:lnTo>
                  <a:close/>
                </a:path>
                <a:path w="2896870" h="2023110">
                  <a:moveTo>
                    <a:pt x="2810002" y="1404239"/>
                  </a:moveTo>
                  <a:lnTo>
                    <a:pt x="2807208" y="1402842"/>
                  </a:lnTo>
                  <a:lnTo>
                    <a:pt x="2805811" y="1405636"/>
                  </a:lnTo>
                  <a:lnTo>
                    <a:pt x="2808605" y="1407160"/>
                  </a:lnTo>
                  <a:lnTo>
                    <a:pt x="2810002" y="1404239"/>
                  </a:lnTo>
                  <a:close/>
                </a:path>
                <a:path w="2896870" h="2023110">
                  <a:moveTo>
                    <a:pt x="2815717" y="1407160"/>
                  </a:moveTo>
                  <a:lnTo>
                    <a:pt x="2812923" y="1405636"/>
                  </a:lnTo>
                  <a:lnTo>
                    <a:pt x="2811399" y="1408557"/>
                  </a:lnTo>
                  <a:lnTo>
                    <a:pt x="2814320" y="1409954"/>
                  </a:lnTo>
                  <a:lnTo>
                    <a:pt x="2815717" y="1407160"/>
                  </a:lnTo>
                  <a:close/>
                </a:path>
                <a:path w="2896870" h="2023110">
                  <a:moveTo>
                    <a:pt x="2821432" y="1409954"/>
                  </a:moveTo>
                  <a:lnTo>
                    <a:pt x="2818511" y="1408557"/>
                  </a:lnTo>
                  <a:lnTo>
                    <a:pt x="2817114" y="1411351"/>
                  </a:lnTo>
                  <a:lnTo>
                    <a:pt x="2820035" y="1412748"/>
                  </a:lnTo>
                  <a:lnTo>
                    <a:pt x="2821432" y="1409954"/>
                  </a:lnTo>
                  <a:close/>
                </a:path>
                <a:path w="2896870" h="2023110">
                  <a:moveTo>
                    <a:pt x="2827020" y="1412748"/>
                  </a:moveTo>
                  <a:lnTo>
                    <a:pt x="2824226" y="1411351"/>
                  </a:lnTo>
                  <a:lnTo>
                    <a:pt x="2822829" y="1414145"/>
                  </a:lnTo>
                  <a:lnTo>
                    <a:pt x="2825623" y="1415669"/>
                  </a:lnTo>
                  <a:lnTo>
                    <a:pt x="2827020" y="1412748"/>
                  </a:lnTo>
                  <a:close/>
                </a:path>
                <a:path w="2896870" h="2023110">
                  <a:moveTo>
                    <a:pt x="2832735" y="1415669"/>
                  </a:moveTo>
                  <a:lnTo>
                    <a:pt x="2829941" y="1414145"/>
                  </a:lnTo>
                  <a:lnTo>
                    <a:pt x="2828544" y="1417066"/>
                  </a:lnTo>
                  <a:lnTo>
                    <a:pt x="2831338" y="1418463"/>
                  </a:lnTo>
                  <a:lnTo>
                    <a:pt x="2832735" y="1415669"/>
                  </a:lnTo>
                  <a:close/>
                </a:path>
                <a:path w="2896870" h="2023110">
                  <a:moveTo>
                    <a:pt x="2838450" y="1418463"/>
                  </a:moveTo>
                  <a:lnTo>
                    <a:pt x="2835529" y="1417066"/>
                  </a:lnTo>
                  <a:lnTo>
                    <a:pt x="2834132" y="1419860"/>
                  </a:lnTo>
                  <a:lnTo>
                    <a:pt x="2837053" y="1421257"/>
                  </a:lnTo>
                  <a:lnTo>
                    <a:pt x="2838450" y="1418463"/>
                  </a:lnTo>
                  <a:close/>
                </a:path>
                <a:path w="2896870" h="2023110">
                  <a:moveTo>
                    <a:pt x="2844165" y="1421257"/>
                  </a:moveTo>
                  <a:lnTo>
                    <a:pt x="2841244" y="1419860"/>
                  </a:lnTo>
                  <a:lnTo>
                    <a:pt x="2839847" y="1422654"/>
                  </a:lnTo>
                  <a:lnTo>
                    <a:pt x="2842641" y="1424178"/>
                  </a:lnTo>
                  <a:lnTo>
                    <a:pt x="2844165" y="1421257"/>
                  </a:lnTo>
                  <a:close/>
                </a:path>
                <a:path w="2896870" h="2023110">
                  <a:moveTo>
                    <a:pt x="2849753" y="1424178"/>
                  </a:moveTo>
                  <a:lnTo>
                    <a:pt x="2846959" y="1422654"/>
                  </a:lnTo>
                  <a:lnTo>
                    <a:pt x="2845562" y="1425575"/>
                  </a:lnTo>
                  <a:lnTo>
                    <a:pt x="2848356" y="1426972"/>
                  </a:lnTo>
                  <a:lnTo>
                    <a:pt x="2849753" y="1424178"/>
                  </a:lnTo>
                  <a:close/>
                </a:path>
                <a:path w="2896870" h="2023110">
                  <a:moveTo>
                    <a:pt x="2855468" y="1426972"/>
                  </a:moveTo>
                  <a:lnTo>
                    <a:pt x="2852674" y="1425575"/>
                  </a:lnTo>
                  <a:lnTo>
                    <a:pt x="2851150" y="1428369"/>
                  </a:lnTo>
                  <a:lnTo>
                    <a:pt x="2854071" y="1429766"/>
                  </a:lnTo>
                  <a:lnTo>
                    <a:pt x="2855468" y="1426972"/>
                  </a:lnTo>
                  <a:close/>
                </a:path>
                <a:path w="2896870" h="2023110">
                  <a:moveTo>
                    <a:pt x="2861183" y="1429766"/>
                  </a:moveTo>
                  <a:lnTo>
                    <a:pt x="2858262" y="1428369"/>
                  </a:lnTo>
                  <a:lnTo>
                    <a:pt x="2856865" y="1431290"/>
                  </a:lnTo>
                  <a:lnTo>
                    <a:pt x="2859786" y="1432687"/>
                  </a:lnTo>
                  <a:lnTo>
                    <a:pt x="2861183" y="1429766"/>
                  </a:lnTo>
                  <a:close/>
                </a:path>
                <a:path w="2896870" h="2023110">
                  <a:moveTo>
                    <a:pt x="2866771" y="1432687"/>
                  </a:moveTo>
                  <a:lnTo>
                    <a:pt x="2863977" y="1431290"/>
                  </a:lnTo>
                  <a:lnTo>
                    <a:pt x="2862580" y="1434084"/>
                  </a:lnTo>
                  <a:lnTo>
                    <a:pt x="2865374" y="1435481"/>
                  </a:lnTo>
                  <a:lnTo>
                    <a:pt x="2866771" y="1432687"/>
                  </a:lnTo>
                  <a:close/>
                </a:path>
                <a:path w="2896870" h="2023110">
                  <a:moveTo>
                    <a:pt x="2872486" y="1435481"/>
                  </a:moveTo>
                  <a:lnTo>
                    <a:pt x="2869692" y="1434084"/>
                  </a:lnTo>
                  <a:lnTo>
                    <a:pt x="2868295" y="1436878"/>
                  </a:lnTo>
                  <a:lnTo>
                    <a:pt x="2871089" y="1438275"/>
                  </a:lnTo>
                  <a:lnTo>
                    <a:pt x="2872486" y="1435481"/>
                  </a:lnTo>
                  <a:close/>
                </a:path>
                <a:path w="2896870" h="2023110">
                  <a:moveTo>
                    <a:pt x="2878201" y="1438275"/>
                  </a:moveTo>
                  <a:lnTo>
                    <a:pt x="2875407" y="1436878"/>
                  </a:lnTo>
                  <a:lnTo>
                    <a:pt x="2873883" y="1439799"/>
                  </a:lnTo>
                  <a:lnTo>
                    <a:pt x="2876804" y="1441196"/>
                  </a:lnTo>
                  <a:lnTo>
                    <a:pt x="2878201" y="1438275"/>
                  </a:lnTo>
                  <a:close/>
                </a:path>
                <a:path w="2896870" h="2023110">
                  <a:moveTo>
                    <a:pt x="2883916" y="1441196"/>
                  </a:moveTo>
                  <a:lnTo>
                    <a:pt x="2880995" y="1439799"/>
                  </a:lnTo>
                  <a:lnTo>
                    <a:pt x="2879598" y="1442593"/>
                  </a:lnTo>
                  <a:lnTo>
                    <a:pt x="2882392" y="1443990"/>
                  </a:lnTo>
                  <a:lnTo>
                    <a:pt x="2883916" y="1441196"/>
                  </a:lnTo>
                  <a:close/>
                </a:path>
                <a:path w="2896870" h="2023110">
                  <a:moveTo>
                    <a:pt x="2896362" y="1449197"/>
                  </a:moveTo>
                  <a:lnTo>
                    <a:pt x="2893860" y="1445387"/>
                  </a:lnTo>
                  <a:lnTo>
                    <a:pt x="2890621" y="1440446"/>
                  </a:lnTo>
                  <a:lnTo>
                    <a:pt x="2890621" y="1446339"/>
                  </a:lnTo>
                  <a:lnTo>
                    <a:pt x="2888310" y="1446491"/>
                  </a:lnTo>
                  <a:lnTo>
                    <a:pt x="2889326" y="1444345"/>
                  </a:lnTo>
                  <a:lnTo>
                    <a:pt x="2890621" y="1446339"/>
                  </a:lnTo>
                  <a:lnTo>
                    <a:pt x="2890621" y="1440446"/>
                  </a:lnTo>
                  <a:lnTo>
                    <a:pt x="2846070" y="1372362"/>
                  </a:lnTo>
                  <a:lnTo>
                    <a:pt x="2845181" y="1372108"/>
                  </a:lnTo>
                  <a:lnTo>
                    <a:pt x="2843657" y="1373124"/>
                  </a:lnTo>
                  <a:lnTo>
                    <a:pt x="2843403" y="1374140"/>
                  </a:lnTo>
                  <a:lnTo>
                    <a:pt x="2843911" y="1374775"/>
                  </a:lnTo>
                  <a:lnTo>
                    <a:pt x="2888907" y="1443697"/>
                  </a:lnTo>
                  <a:lnTo>
                    <a:pt x="2886710" y="1442593"/>
                  </a:lnTo>
                  <a:lnTo>
                    <a:pt x="2885313" y="1445387"/>
                  </a:lnTo>
                  <a:lnTo>
                    <a:pt x="2887421" y="1446542"/>
                  </a:lnTo>
                  <a:lnTo>
                    <a:pt x="2805430" y="1451864"/>
                  </a:lnTo>
                  <a:lnTo>
                    <a:pt x="2804541" y="1451991"/>
                  </a:lnTo>
                  <a:lnTo>
                    <a:pt x="2803906" y="1452753"/>
                  </a:lnTo>
                  <a:lnTo>
                    <a:pt x="2804033" y="1454404"/>
                  </a:lnTo>
                  <a:lnTo>
                    <a:pt x="2804795" y="1455166"/>
                  </a:lnTo>
                  <a:lnTo>
                    <a:pt x="2805557" y="1455039"/>
                  </a:lnTo>
                  <a:lnTo>
                    <a:pt x="2894380" y="1449324"/>
                  </a:lnTo>
                  <a:lnTo>
                    <a:pt x="2896362" y="1449197"/>
                  </a:lnTo>
                  <a:close/>
                </a:path>
              </a:pathLst>
            </a:custGeom>
            <a:solidFill>
              <a:srgbClr val="FF5A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14056" y="3244723"/>
            <a:ext cx="254000" cy="145669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FF3300"/>
                </a:solidFill>
                <a:latin typeface="Carlito"/>
                <a:cs typeface="Carlito"/>
              </a:rPr>
              <a:t>Danh</a:t>
            </a:r>
            <a:r>
              <a:rPr sz="1800" b="1" spc="-1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arlito"/>
                <a:cs typeface="Carlito"/>
              </a:rPr>
              <a:t>sách</a:t>
            </a:r>
            <a:r>
              <a:rPr sz="1800" b="1" spc="-20" dirty="0">
                <a:solidFill>
                  <a:srgbClr val="FF3300"/>
                </a:solidFill>
                <a:latin typeface="Carlito"/>
                <a:cs typeface="Carlito"/>
              </a:rPr>
              <a:t> tabs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3581" y="5159755"/>
            <a:ext cx="254000" cy="13373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b="1" dirty="0">
                <a:solidFill>
                  <a:srgbClr val="FF3300"/>
                </a:solidFill>
                <a:latin typeface="Carlito"/>
                <a:cs typeface="Carlito"/>
              </a:rPr>
              <a:t>Nội</a:t>
            </a:r>
            <a:r>
              <a:rPr sz="1800" b="1" spc="-1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arlito"/>
                <a:cs typeface="Carlito"/>
              </a:rPr>
              <a:t>dung</a:t>
            </a:r>
            <a:r>
              <a:rPr sz="1800" b="1" spc="-25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FF3300"/>
                </a:solidFill>
                <a:latin typeface="Carlito"/>
                <a:cs typeface="Carlito"/>
              </a:rPr>
              <a:t>tabs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0611" y="190500"/>
              <a:ext cx="650747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4640" y="280415"/>
              <a:ext cx="7559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7080" y="280415"/>
              <a:ext cx="85648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5907" y="190500"/>
              <a:ext cx="653796" cy="7894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2983" y="280415"/>
              <a:ext cx="926592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5395">
              <a:lnSpc>
                <a:spcPct val="100000"/>
              </a:lnSpc>
              <a:spcBef>
                <a:spcPts val="95"/>
              </a:spcBef>
            </a:pPr>
            <a:r>
              <a:rPr cap="small" spc="-90" dirty="0"/>
              <a:t>Lấy</a:t>
            </a:r>
            <a:r>
              <a:rPr cap="small" spc="45" dirty="0"/>
              <a:t> </a:t>
            </a:r>
            <a:r>
              <a:rPr cap="small" spc="105" dirty="0"/>
              <a:t>mã</a:t>
            </a:r>
            <a:r>
              <a:rPr cap="small" spc="35" dirty="0"/>
              <a:t> </a:t>
            </a:r>
            <a:r>
              <a:rPr cap="small" spc="-285" dirty="0"/>
              <a:t>Tabs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090929"/>
            <a:ext cx="757428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Vào</a:t>
            </a:r>
            <a:r>
              <a:rPr sz="2800" spc="30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3300"/>
                </a:solidFill>
                <a:latin typeface="Arial"/>
                <a:cs typeface="Arial"/>
                <a:hlinkClick r:id="rId7"/>
              </a:rPr>
              <a:t>http://getbootstrap.com/javascript</a:t>
            </a:r>
            <a:r>
              <a:rPr sz="2800" spc="28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và</a:t>
            </a:r>
            <a:r>
              <a:rPr sz="2800" spc="3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làm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hướng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dẫn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sau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lấy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mã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Tabs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5615127"/>
            <a:ext cx="7714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Hiệu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chỉnh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mã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hướng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dẫn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như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slide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trước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3387" y="2152650"/>
            <a:ext cx="8277225" cy="3324225"/>
            <a:chOff x="433387" y="2152650"/>
            <a:chExt cx="8277225" cy="332422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3387" y="2152650"/>
              <a:ext cx="8277225" cy="332422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9364" y="4114800"/>
              <a:ext cx="2235708" cy="4236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91072" y="4218197"/>
              <a:ext cx="1981835" cy="171450"/>
            </a:xfrm>
            <a:custGeom>
              <a:avLst/>
              <a:gdLst/>
              <a:ahLst/>
              <a:cxnLst/>
              <a:rect l="l" t="t" r="r" b="b"/>
              <a:pathLst>
                <a:path w="1981834" h="171450">
                  <a:moveTo>
                    <a:pt x="149689" y="0"/>
                  </a:moveTo>
                  <a:lnTo>
                    <a:pt x="142493" y="2393"/>
                  </a:lnTo>
                  <a:lnTo>
                    <a:pt x="0" y="85578"/>
                  </a:lnTo>
                  <a:lnTo>
                    <a:pt x="142493" y="168763"/>
                  </a:lnTo>
                  <a:lnTo>
                    <a:pt x="149689" y="171156"/>
                  </a:lnTo>
                  <a:lnTo>
                    <a:pt x="157003" y="170668"/>
                  </a:lnTo>
                  <a:lnTo>
                    <a:pt x="163603" y="167512"/>
                  </a:lnTo>
                  <a:lnTo>
                    <a:pt x="168655" y="161905"/>
                  </a:lnTo>
                  <a:lnTo>
                    <a:pt x="171049" y="154709"/>
                  </a:lnTo>
                  <a:lnTo>
                    <a:pt x="170561" y="147395"/>
                  </a:lnTo>
                  <a:lnTo>
                    <a:pt x="167405" y="140795"/>
                  </a:lnTo>
                  <a:lnTo>
                    <a:pt x="161798" y="135743"/>
                  </a:lnTo>
                  <a:lnTo>
                    <a:pt x="108457" y="104628"/>
                  </a:lnTo>
                  <a:lnTo>
                    <a:pt x="37846" y="104628"/>
                  </a:lnTo>
                  <a:lnTo>
                    <a:pt x="37846" y="66528"/>
                  </a:lnTo>
                  <a:lnTo>
                    <a:pt x="108458" y="66528"/>
                  </a:lnTo>
                  <a:lnTo>
                    <a:pt x="161798" y="35413"/>
                  </a:lnTo>
                  <a:lnTo>
                    <a:pt x="167405" y="30360"/>
                  </a:lnTo>
                  <a:lnTo>
                    <a:pt x="170560" y="23760"/>
                  </a:lnTo>
                  <a:lnTo>
                    <a:pt x="171049" y="16446"/>
                  </a:lnTo>
                  <a:lnTo>
                    <a:pt x="168655" y="9251"/>
                  </a:lnTo>
                  <a:lnTo>
                    <a:pt x="163603" y="3643"/>
                  </a:lnTo>
                  <a:lnTo>
                    <a:pt x="157003" y="488"/>
                  </a:lnTo>
                  <a:lnTo>
                    <a:pt x="149689" y="0"/>
                  </a:lnTo>
                  <a:close/>
                </a:path>
                <a:path w="1981834" h="171450">
                  <a:moveTo>
                    <a:pt x="108458" y="66528"/>
                  </a:moveTo>
                  <a:lnTo>
                    <a:pt x="37846" y="66528"/>
                  </a:lnTo>
                  <a:lnTo>
                    <a:pt x="37846" y="104628"/>
                  </a:lnTo>
                  <a:lnTo>
                    <a:pt x="108457" y="104628"/>
                  </a:lnTo>
                  <a:lnTo>
                    <a:pt x="104103" y="102088"/>
                  </a:lnTo>
                  <a:lnTo>
                    <a:pt x="47498" y="102088"/>
                  </a:lnTo>
                  <a:lnTo>
                    <a:pt x="47498" y="69068"/>
                  </a:lnTo>
                  <a:lnTo>
                    <a:pt x="104103" y="69068"/>
                  </a:lnTo>
                  <a:lnTo>
                    <a:pt x="108458" y="66528"/>
                  </a:lnTo>
                  <a:close/>
                </a:path>
                <a:path w="1981834" h="171450">
                  <a:moveTo>
                    <a:pt x="1981327" y="66528"/>
                  </a:moveTo>
                  <a:lnTo>
                    <a:pt x="108458" y="66528"/>
                  </a:lnTo>
                  <a:lnTo>
                    <a:pt x="75800" y="85578"/>
                  </a:lnTo>
                  <a:lnTo>
                    <a:pt x="108457" y="104628"/>
                  </a:lnTo>
                  <a:lnTo>
                    <a:pt x="1981327" y="104628"/>
                  </a:lnTo>
                  <a:lnTo>
                    <a:pt x="1981327" y="66528"/>
                  </a:lnTo>
                  <a:close/>
                </a:path>
                <a:path w="1981834" h="171450">
                  <a:moveTo>
                    <a:pt x="47498" y="69068"/>
                  </a:moveTo>
                  <a:lnTo>
                    <a:pt x="47498" y="102088"/>
                  </a:lnTo>
                  <a:lnTo>
                    <a:pt x="75800" y="85578"/>
                  </a:lnTo>
                  <a:lnTo>
                    <a:pt x="47498" y="69068"/>
                  </a:lnTo>
                  <a:close/>
                </a:path>
                <a:path w="1981834" h="171450">
                  <a:moveTo>
                    <a:pt x="75800" y="85578"/>
                  </a:moveTo>
                  <a:lnTo>
                    <a:pt x="47498" y="102088"/>
                  </a:lnTo>
                  <a:lnTo>
                    <a:pt x="104103" y="102088"/>
                  </a:lnTo>
                  <a:lnTo>
                    <a:pt x="75800" y="85578"/>
                  </a:lnTo>
                  <a:close/>
                </a:path>
                <a:path w="1981834" h="171450">
                  <a:moveTo>
                    <a:pt x="104103" y="69068"/>
                  </a:moveTo>
                  <a:lnTo>
                    <a:pt x="47498" y="69068"/>
                  </a:lnTo>
                  <a:lnTo>
                    <a:pt x="75800" y="85578"/>
                  </a:lnTo>
                  <a:lnTo>
                    <a:pt x="104103" y="69068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75628" y="3981069"/>
            <a:ext cx="1330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00"/>
                </a:solidFill>
                <a:latin typeface="Carlito"/>
                <a:cs typeface="Carlito"/>
              </a:rPr>
              <a:t>Chép</a:t>
            </a:r>
            <a:r>
              <a:rPr sz="1800" b="1" spc="-3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3300"/>
                </a:solidFill>
                <a:latin typeface="Carlito"/>
                <a:cs typeface="Carlito"/>
              </a:rPr>
              <a:t>mã</a:t>
            </a:r>
            <a:r>
              <a:rPr sz="1800" b="1" spc="-10" dirty="0">
                <a:solidFill>
                  <a:srgbClr val="FF3300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FF3300"/>
                </a:solidFill>
                <a:latin typeface="Carlito"/>
                <a:cs typeface="Carlito"/>
              </a:rPr>
              <a:t>Tabs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220" y="3611117"/>
            <a:ext cx="104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5394" y="4895850"/>
            <a:ext cx="3277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Tạo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tabs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chứa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Form</a:t>
            </a:r>
            <a:r>
              <a:rPr sz="1800" spc="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nhập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khách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hàng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+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Bảng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chứa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danh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sách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khách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hàng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0888" y="190500"/>
              <a:ext cx="74218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6355" y="280415"/>
              <a:ext cx="775716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85559" y="280415"/>
              <a:ext cx="1275588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4635" y="280415"/>
              <a:ext cx="656844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7431" y="280415"/>
              <a:ext cx="1152144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5925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Hộp</a:t>
            </a:r>
            <a:r>
              <a:rPr cap="small" spc="95" dirty="0"/>
              <a:t> </a:t>
            </a:r>
            <a:r>
              <a:rPr cap="small" dirty="0"/>
              <a:t>thoại</a:t>
            </a:r>
            <a:r>
              <a:rPr cap="small" spc="95" dirty="0"/>
              <a:t> </a:t>
            </a:r>
            <a:r>
              <a:rPr cap="small" spc="-95" dirty="0"/>
              <a:t>modal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457200" y="1064133"/>
            <a:ext cx="8242300" cy="4441825"/>
            <a:chOff x="457200" y="1064133"/>
            <a:chExt cx="8242300" cy="444182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200" y="1064133"/>
              <a:ext cx="4210050" cy="26765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3000" y="2895600"/>
              <a:ext cx="3771900" cy="26098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78077" y="2205481"/>
              <a:ext cx="3289300" cy="1385570"/>
            </a:xfrm>
            <a:custGeom>
              <a:avLst/>
              <a:gdLst/>
              <a:ahLst/>
              <a:cxnLst/>
              <a:rect l="l" t="t" r="r" b="b"/>
              <a:pathLst>
                <a:path w="3289300" h="1385570">
                  <a:moveTo>
                    <a:pt x="3289173" y="1375918"/>
                  </a:moveTo>
                  <a:lnTo>
                    <a:pt x="3232277" y="1294892"/>
                  </a:lnTo>
                  <a:lnTo>
                    <a:pt x="3229229" y="1294384"/>
                  </a:lnTo>
                  <a:lnTo>
                    <a:pt x="3224911" y="1297432"/>
                  </a:lnTo>
                  <a:lnTo>
                    <a:pt x="3224403" y="1300353"/>
                  </a:lnTo>
                  <a:lnTo>
                    <a:pt x="3266503" y="1360246"/>
                  </a:lnTo>
                  <a:lnTo>
                    <a:pt x="300355" y="0"/>
                  </a:lnTo>
                  <a:lnTo>
                    <a:pt x="298323" y="4318"/>
                  </a:lnTo>
                  <a:lnTo>
                    <a:pt x="293624" y="3302"/>
                  </a:lnTo>
                  <a:lnTo>
                    <a:pt x="32423" y="1272108"/>
                  </a:lnTo>
                  <a:lnTo>
                    <a:pt x="9906" y="1205357"/>
                  </a:lnTo>
                  <a:lnTo>
                    <a:pt x="9017" y="1202817"/>
                  </a:lnTo>
                  <a:lnTo>
                    <a:pt x="6350" y="1201547"/>
                  </a:lnTo>
                  <a:lnTo>
                    <a:pt x="3810" y="1202309"/>
                  </a:lnTo>
                  <a:lnTo>
                    <a:pt x="1397" y="1203198"/>
                  </a:lnTo>
                  <a:lnTo>
                    <a:pt x="0" y="1205865"/>
                  </a:lnTo>
                  <a:lnTo>
                    <a:pt x="889" y="1208405"/>
                  </a:lnTo>
                  <a:lnTo>
                    <a:pt x="31623" y="1299718"/>
                  </a:lnTo>
                  <a:lnTo>
                    <a:pt x="39027" y="1291463"/>
                  </a:lnTo>
                  <a:lnTo>
                    <a:pt x="96012" y="1227963"/>
                  </a:lnTo>
                  <a:lnTo>
                    <a:pt x="97790" y="1226058"/>
                  </a:lnTo>
                  <a:lnTo>
                    <a:pt x="97536" y="1223010"/>
                  </a:lnTo>
                  <a:lnTo>
                    <a:pt x="95631" y="1221232"/>
                  </a:lnTo>
                  <a:lnTo>
                    <a:pt x="93599" y="1219454"/>
                  </a:lnTo>
                  <a:lnTo>
                    <a:pt x="90678" y="1219708"/>
                  </a:lnTo>
                  <a:lnTo>
                    <a:pt x="88900" y="1221613"/>
                  </a:lnTo>
                  <a:lnTo>
                    <a:pt x="41795" y="1274089"/>
                  </a:lnTo>
                  <a:lnTo>
                    <a:pt x="301815" y="11176"/>
                  </a:lnTo>
                  <a:lnTo>
                    <a:pt x="3262706" y="1369009"/>
                  </a:lnTo>
                  <a:lnTo>
                    <a:pt x="3189732" y="1376172"/>
                  </a:lnTo>
                  <a:lnTo>
                    <a:pt x="3187827" y="1378458"/>
                  </a:lnTo>
                  <a:lnTo>
                    <a:pt x="3188335" y="1383665"/>
                  </a:lnTo>
                  <a:lnTo>
                    <a:pt x="3190621" y="1385570"/>
                  </a:lnTo>
                  <a:lnTo>
                    <a:pt x="3285274" y="1376299"/>
                  </a:lnTo>
                  <a:lnTo>
                    <a:pt x="3289173" y="137591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72025" y="3443859"/>
              <a:ext cx="3914775" cy="612775"/>
            </a:xfrm>
            <a:custGeom>
              <a:avLst/>
              <a:gdLst/>
              <a:ahLst/>
              <a:cxnLst/>
              <a:rect l="l" t="t" r="r" b="b"/>
              <a:pathLst>
                <a:path w="3914775" h="612775">
                  <a:moveTo>
                    <a:pt x="3914775" y="0"/>
                  </a:moveTo>
                  <a:lnTo>
                    <a:pt x="485775" y="0"/>
                  </a:lnTo>
                  <a:lnTo>
                    <a:pt x="485775" y="102107"/>
                  </a:lnTo>
                  <a:lnTo>
                    <a:pt x="0" y="238124"/>
                  </a:lnTo>
                  <a:lnTo>
                    <a:pt x="485775" y="255269"/>
                  </a:lnTo>
                  <a:lnTo>
                    <a:pt x="485775" y="612647"/>
                  </a:lnTo>
                  <a:lnTo>
                    <a:pt x="3914775" y="612647"/>
                  </a:lnTo>
                  <a:lnTo>
                    <a:pt x="3914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2025" y="3443859"/>
              <a:ext cx="3914775" cy="612775"/>
            </a:xfrm>
            <a:custGeom>
              <a:avLst/>
              <a:gdLst/>
              <a:ahLst/>
              <a:cxnLst/>
              <a:rect l="l" t="t" r="r" b="b"/>
              <a:pathLst>
                <a:path w="3914775" h="612775">
                  <a:moveTo>
                    <a:pt x="485775" y="0"/>
                  </a:moveTo>
                  <a:lnTo>
                    <a:pt x="1057275" y="0"/>
                  </a:lnTo>
                  <a:lnTo>
                    <a:pt x="1914525" y="0"/>
                  </a:lnTo>
                  <a:lnTo>
                    <a:pt x="3914775" y="0"/>
                  </a:lnTo>
                  <a:lnTo>
                    <a:pt x="3914775" y="102107"/>
                  </a:lnTo>
                  <a:lnTo>
                    <a:pt x="3914775" y="255269"/>
                  </a:lnTo>
                  <a:lnTo>
                    <a:pt x="3914775" y="612647"/>
                  </a:lnTo>
                  <a:lnTo>
                    <a:pt x="1914525" y="612647"/>
                  </a:lnTo>
                  <a:lnTo>
                    <a:pt x="1057275" y="612647"/>
                  </a:lnTo>
                  <a:lnTo>
                    <a:pt x="485775" y="612647"/>
                  </a:lnTo>
                  <a:lnTo>
                    <a:pt x="485775" y="255269"/>
                  </a:lnTo>
                  <a:lnTo>
                    <a:pt x="0" y="238124"/>
                  </a:lnTo>
                  <a:lnTo>
                    <a:pt x="485775" y="102107"/>
                  </a:lnTo>
                  <a:lnTo>
                    <a:pt x="485775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72025" y="4172712"/>
              <a:ext cx="3914775" cy="612775"/>
            </a:xfrm>
            <a:custGeom>
              <a:avLst/>
              <a:gdLst/>
              <a:ahLst/>
              <a:cxnLst/>
              <a:rect l="l" t="t" r="r" b="b"/>
              <a:pathLst>
                <a:path w="3914775" h="612775">
                  <a:moveTo>
                    <a:pt x="3914775" y="0"/>
                  </a:moveTo>
                  <a:lnTo>
                    <a:pt x="485775" y="0"/>
                  </a:lnTo>
                  <a:lnTo>
                    <a:pt x="485775" y="102107"/>
                  </a:lnTo>
                  <a:lnTo>
                    <a:pt x="0" y="238125"/>
                  </a:lnTo>
                  <a:lnTo>
                    <a:pt x="485775" y="255269"/>
                  </a:lnTo>
                  <a:lnTo>
                    <a:pt x="485775" y="612648"/>
                  </a:lnTo>
                  <a:lnTo>
                    <a:pt x="3914775" y="612648"/>
                  </a:lnTo>
                  <a:lnTo>
                    <a:pt x="3914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2025" y="4172712"/>
              <a:ext cx="3914775" cy="612775"/>
            </a:xfrm>
            <a:custGeom>
              <a:avLst/>
              <a:gdLst/>
              <a:ahLst/>
              <a:cxnLst/>
              <a:rect l="l" t="t" r="r" b="b"/>
              <a:pathLst>
                <a:path w="3914775" h="612775">
                  <a:moveTo>
                    <a:pt x="485775" y="0"/>
                  </a:moveTo>
                  <a:lnTo>
                    <a:pt x="1057275" y="0"/>
                  </a:lnTo>
                  <a:lnTo>
                    <a:pt x="1914525" y="0"/>
                  </a:lnTo>
                  <a:lnTo>
                    <a:pt x="3914775" y="0"/>
                  </a:lnTo>
                  <a:lnTo>
                    <a:pt x="3914775" y="102107"/>
                  </a:lnTo>
                  <a:lnTo>
                    <a:pt x="3914775" y="255269"/>
                  </a:lnTo>
                  <a:lnTo>
                    <a:pt x="3914775" y="612648"/>
                  </a:lnTo>
                  <a:lnTo>
                    <a:pt x="1914525" y="612648"/>
                  </a:lnTo>
                  <a:lnTo>
                    <a:pt x="1057275" y="612648"/>
                  </a:lnTo>
                  <a:lnTo>
                    <a:pt x="485775" y="612648"/>
                  </a:lnTo>
                  <a:lnTo>
                    <a:pt x="485775" y="255269"/>
                  </a:lnTo>
                  <a:lnTo>
                    <a:pt x="0" y="238125"/>
                  </a:lnTo>
                  <a:lnTo>
                    <a:pt x="485775" y="102107"/>
                  </a:lnTo>
                  <a:lnTo>
                    <a:pt x="485775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72025" y="4874513"/>
              <a:ext cx="3914775" cy="612775"/>
            </a:xfrm>
            <a:custGeom>
              <a:avLst/>
              <a:gdLst/>
              <a:ahLst/>
              <a:cxnLst/>
              <a:rect l="l" t="t" r="r" b="b"/>
              <a:pathLst>
                <a:path w="3914775" h="612775">
                  <a:moveTo>
                    <a:pt x="3914775" y="0"/>
                  </a:moveTo>
                  <a:lnTo>
                    <a:pt x="485775" y="0"/>
                  </a:lnTo>
                  <a:lnTo>
                    <a:pt x="485775" y="102108"/>
                  </a:lnTo>
                  <a:lnTo>
                    <a:pt x="0" y="238125"/>
                  </a:lnTo>
                  <a:lnTo>
                    <a:pt x="485775" y="255269"/>
                  </a:lnTo>
                  <a:lnTo>
                    <a:pt x="485775" y="612648"/>
                  </a:lnTo>
                  <a:lnTo>
                    <a:pt x="3914775" y="612648"/>
                  </a:lnTo>
                  <a:lnTo>
                    <a:pt x="3914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72025" y="4874513"/>
              <a:ext cx="3914775" cy="612775"/>
            </a:xfrm>
            <a:custGeom>
              <a:avLst/>
              <a:gdLst/>
              <a:ahLst/>
              <a:cxnLst/>
              <a:rect l="l" t="t" r="r" b="b"/>
              <a:pathLst>
                <a:path w="3914775" h="612775">
                  <a:moveTo>
                    <a:pt x="485775" y="0"/>
                  </a:moveTo>
                  <a:lnTo>
                    <a:pt x="1057275" y="0"/>
                  </a:lnTo>
                  <a:lnTo>
                    <a:pt x="1914525" y="0"/>
                  </a:lnTo>
                  <a:lnTo>
                    <a:pt x="3914775" y="0"/>
                  </a:lnTo>
                  <a:lnTo>
                    <a:pt x="3914775" y="102108"/>
                  </a:lnTo>
                  <a:lnTo>
                    <a:pt x="3914775" y="255269"/>
                  </a:lnTo>
                  <a:lnTo>
                    <a:pt x="3914775" y="612648"/>
                  </a:lnTo>
                  <a:lnTo>
                    <a:pt x="1914525" y="612648"/>
                  </a:lnTo>
                  <a:lnTo>
                    <a:pt x="1057275" y="612648"/>
                  </a:lnTo>
                  <a:lnTo>
                    <a:pt x="485775" y="612648"/>
                  </a:lnTo>
                  <a:lnTo>
                    <a:pt x="485775" y="255269"/>
                  </a:lnTo>
                  <a:lnTo>
                    <a:pt x="0" y="238125"/>
                  </a:lnTo>
                  <a:lnTo>
                    <a:pt x="485775" y="102108"/>
                  </a:lnTo>
                  <a:lnTo>
                    <a:pt x="485775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400547" y="3448939"/>
            <a:ext cx="3145155" cy="2005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.modal-</a:t>
            </a:r>
            <a:r>
              <a:rPr sz="1800" dirty="0">
                <a:latin typeface="Carlito"/>
                <a:cs typeface="Carlito"/>
              </a:rPr>
              <a:t>header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chứ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tiêu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đề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và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nút </a:t>
            </a:r>
            <a:r>
              <a:rPr sz="1800" dirty="0">
                <a:latin typeface="Carlito"/>
                <a:cs typeface="Carlito"/>
              </a:rPr>
              <a:t>đóng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hộp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thoại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800" spc="-10" dirty="0">
                <a:latin typeface="Carlito"/>
                <a:cs typeface="Carlito"/>
              </a:rPr>
              <a:t>.modal-</a:t>
            </a:r>
            <a:r>
              <a:rPr sz="1800" dirty="0">
                <a:latin typeface="Carlito"/>
                <a:cs typeface="Carlito"/>
              </a:rPr>
              <a:t>body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chứa nội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dung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hộp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thoại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(form,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bảng,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video…)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800" spc="-10" dirty="0">
                <a:latin typeface="Carlito"/>
                <a:cs typeface="Carlito"/>
              </a:rPr>
              <a:t>.modal-</a:t>
            </a:r>
            <a:r>
              <a:rPr sz="1800" dirty="0">
                <a:latin typeface="Carlito"/>
                <a:cs typeface="Carlito"/>
              </a:rPr>
              <a:t>footer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chứa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phần</a:t>
            </a:r>
            <a:r>
              <a:rPr sz="1800" spc="-20" dirty="0">
                <a:latin typeface="Carlito"/>
                <a:cs typeface="Carlito"/>
              </a:rPr>
              <a:t> chân,</a:t>
            </a:r>
            <a:endParaRPr sz="18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thường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là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danh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sách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nút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thao</a:t>
            </a:r>
            <a:r>
              <a:rPr sz="1800" spc="-25" dirty="0">
                <a:latin typeface="Carlito"/>
                <a:cs typeface="Carlito"/>
              </a:rPr>
              <a:t> tác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7147" y="190500"/>
              <a:ext cx="809244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9671" y="280415"/>
              <a:ext cx="58369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8376" y="280415"/>
              <a:ext cx="993648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3988" y="280415"/>
              <a:ext cx="1275588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12185">
              <a:lnSpc>
                <a:spcPct val="100000"/>
              </a:lnSpc>
              <a:spcBef>
                <a:spcPts val="95"/>
              </a:spcBef>
            </a:pPr>
            <a:r>
              <a:rPr cap="small" spc="135" dirty="0"/>
              <a:t>Mã</a:t>
            </a:r>
            <a:r>
              <a:rPr cap="small" spc="95" dirty="0"/>
              <a:t> </a:t>
            </a:r>
            <a:r>
              <a:rPr cap="small" dirty="0"/>
              <a:t>hộp</a:t>
            </a:r>
            <a:r>
              <a:rPr cap="small" spc="85" dirty="0"/>
              <a:t> </a:t>
            </a:r>
            <a:r>
              <a:rPr cap="small" spc="-80" dirty="0"/>
              <a:t>thoại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2962" y="1009650"/>
            <a:ext cx="7448550" cy="48482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8884" y="190500"/>
              <a:ext cx="65074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2911" y="280415"/>
              <a:ext cx="75590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5352" y="280415"/>
              <a:ext cx="856488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6852" y="280415"/>
              <a:ext cx="993648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3988" y="280415"/>
              <a:ext cx="1275588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4175">
              <a:lnSpc>
                <a:spcPct val="100000"/>
              </a:lnSpc>
              <a:spcBef>
                <a:spcPts val="95"/>
              </a:spcBef>
            </a:pPr>
            <a:r>
              <a:rPr cap="small" spc="-90" dirty="0"/>
              <a:t>Lấy</a:t>
            </a:r>
            <a:r>
              <a:rPr cap="small" spc="45" dirty="0"/>
              <a:t> </a:t>
            </a:r>
            <a:r>
              <a:rPr cap="small" spc="105" dirty="0"/>
              <a:t>mã</a:t>
            </a:r>
            <a:r>
              <a:rPr cap="small" spc="35" dirty="0"/>
              <a:t> </a:t>
            </a:r>
            <a:r>
              <a:rPr cap="small" dirty="0"/>
              <a:t>hộp</a:t>
            </a:r>
            <a:r>
              <a:rPr cap="small" spc="35" dirty="0"/>
              <a:t> </a:t>
            </a:r>
            <a:r>
              <a:rPr cap="small" spc="-80" dirty="0"/>
              <a:t>thoại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090929"/>
            <a:ext cx="76962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Vào</a:t>
            </a:r>
            <a:r>
              <a:rPr sz="2800" spc="3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  <a:hlinkClick r:id="rId7"/>
              </a:rPr>
              <a:t>http://getbootstrap.com/javascript</a:t>
            </a:r>
            <a:r>
              <a:rPr sz="2800" spc="28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và</a:t>
            </a:r>
            <a:r>
              <a:rPr sz="2800" spc="30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thực </a:t>
            </a:r>
            <a:r>
              <a:rPr sz="2800" dirty="0">
                <a:latin typeface="Arial"/>
                <a:cs typeface="Arial"/>
              </a:rPr>
              <a:t>hiện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hướng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dẫn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sau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lấy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mã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hộp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thoại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8125" y="2476500"/>
            <a:ext cx="8734425" cy="4000500"/>
            <a:chOff x="238125" y="2476500"/>
            <a:chExt cx="8734425" cy="4000500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8125" y="2476500"/>
              <a:ext cx="8734425" cy="4000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8975" y="3178175"/>
              <a:ext cx="1765345" cy="14700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220" y="3611117"/>
            <a:ext cx="104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194" y="5352999"/>
            <a:ext cx="335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Tạo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hộp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thoại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chứa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form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đăng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nhập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1406" y="2860344"/>
            <a:ext cx="2462594" cy="38840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67555" y="190500"/>
            <a:ext cx="4732020" cy="789940"/>
            <a:chOff x="4067555" y="190500"/>
            <a:chExt cx="473202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555" y="190500"/>
              <a:ext cx="678179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9015" y="280415"/>
              <a:ext cx="102870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9680" y="280415"/>
              <a:ext cx="8884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0136" y="280415"/>
              <a:ext cx="9159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9548" y="280415"/>
              <a:ext cx="1228344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1379" y="280415"/>
              <a:ext cx="856487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2879" y="280415"/>
              <a:ext cx="996696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46577" y="283210"/>
            <a:ext cx="595299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Tổng</a:t>
            </a:r>
            <a:r>
              <a:rPr cap="small" spc="35" dirty="0"/>
              <a:t> </a:t>
            </a:r>
            <a:r>
              <a:rPr cap="small" spc="-130" dirty="0"/>
              <a:t>kết</a:t>
            </a:r>
            <a:r>
              <a:rPr cap="small" spc="40" dirty="0"/>
              <a:t> </a:t>
            </a:r>
            <a:r>
              <a:rPr cap="small" spc="50" dirty="0"/>
              <a:t>nội</a:t>
            </a:r>
            <a:r>
              <a:rPr cap="small" spc="35" dirty="0"/>
              <a:t> </a:t>
            </a:r>
            <a:r>
              <a:rPr cap="small" dirty="0"/>
              <a:t>dung</a:t>
            </a:r>
            <a:r>
              <a:rPr cap="small" spc="50" dirty="0"/>
              <a:t> </a:t>
            </a:r>
            <a:r>
              <a:rPr cap="small" dirty="0"/>
              <a:t>bài</a:t>
            </a:r>
            <a:r>
              <a:rPr cap="small" spc="50" dirty="0"/>
              <a:t> </a:t>
            </a:r>
            <a:r>
              <a:rPr cap="small" spc="-165" dirty="0"/>
              <a:t>học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1004973"/>
            <a:ext cx="3266440" cy="42697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Thiết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kế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bảng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35" dirty="0">
                <a:latin typeface="Arial"/>
                <a:cs typeface="Arial"/>
              </a:rPr>
              <a:t>Xây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dựng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65" dirty="0">
                <a:latin typeface="Arial"/>
                <a:cs typeface="Arial"/>
              </a:rPr>
              <a:t>form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với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"/>
              <a:tabLst>
                <a:tab pos="755650" algn="l"/>
              </a:tabLst>
            </a:pPr>
            <a:r>
              <a:rPr sz="2400" spc="-60" dirty="0">
                <a:latin typeface="Arial"/>
                <a:cs typeface="Arial"/>
              </a:rPr>
              <a:t>Tạo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button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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Button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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Dropdown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menu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80"/>
              </a:spcBef>
              <a:buClr>
                <a:srgbClr val="FF5A33"/>
              </a:buClr>
              <a:buFont typeface="Wingdings"/>
              <a:buChar char="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Button</a:t>
            </a:r>
            <a:r>
              <a:rPr sz="2400" spc="1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group</a:t>
            </a:r>
            <a:endParaRPr sz="24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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Button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add-</a:t>
            </a:r>
            <a:r>
              <a:rPr sz="2400" spc="-25" dirty="0">
                <a:latin typeface="Arial"/>
                <a:cs typeface="Arial"/>
              </a:rPr>
              <a:t>on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tabs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Modal</a:t>
            </a:r>
            <a:r>
              <a:rPr sz="2800" spc="1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Popup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9591" y="190500"/>
              <a:ext cx="72237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5247" y="280415"/>
              <a:ext cx="784859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5120" y="280415"/>
              <a:ext cx="121767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4759" y="280415"/>
              <a:ext cx="1194816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54375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Giới</a:t>
            </a:r>
            <a:r>
              <a:rPr cap="small" spc="-85" dirty="0"/>
              <a:t> </a:t>
            </a:r>
            <a:r>
              <a:rPr cap="small" dirty="0"/>
              <a:t>thiệu</a:t>
            </a:r>
            <a:r>
              <a:rPr cap="small" spc="-90" dirty="0"/>
              <a:t> </a:t>
            </a:r>
            <a:r>
              <a:rPr cap="small" spc="-160" dirty="0"/>
              <a:t>bảng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24446" y="1058432"/>
            <a:ext cx="8305165" cy="5735955"/>
            <a:chOff x="424446" y="1058432"/>
            <a:chExt cx="8305165" cy="573595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429" y="1058432"/>
              <a:ext cx="8140028" cy="156014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446" y="2181225"/>
              <a:ext cx="8304657" cy="26955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596" y="3657541"/>
              <a:ext cx="8298307" cy="31362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9164" y="190500"/>
            <a:ext cx="6090920" cy="5105400"/>
            <a:chOff x="2709164" y="190500"/>
            <a:chExt cx="6090920" cy="5105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9164" y="990600"/>
              <a:ext cx="3695700" cy="4305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3288" y="190500"/>
              <a:ext cx="731520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8088" y="280415"/>
              <a:ext cx="91744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69023" y="280415"/>
              <a:ext cx="1222248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04760" y="280415"/>
              <a:ext cx="1194816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8325">
              <a:lnSpc>
                <a:spcPct val="100000"/>
              </a:lnSpc>
              <a:spcBef>
                <a:spcPts val="95"/>
              </a:spcBef>
            </a:pPr>
            <a:r>
              <a:rPr cap="small" spc="80" dirty="0"/>
              <a:t>Định</a:t>
            </a:r>
            <a:r>
              <a:rPr cap="small" spc="105" dirty="0"/>
              <a:t> </a:t>
            </a:r>
            <a:r>
              <a:rPr cap="small" dirty="0"/>
              <a:t>dạng</a:t>
            </a:r>
            <a:r>
              <a:rPr cap="small" spc="105" dirty="0"/>
              <a:t> </a:t>
            </a:r>
            <a:r>
              <a:rPr cap="small" spc="-155" dirty="0"/>
              <a:t>bảng</a:t>
            </a: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8066" y="4876837"/>
            <a:ext cx="8298307" cy="18088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cap="small" spc="80" dirty="0"/>
              <a:t>Định</a:t>
            </a:r>
            <a:r>
              <a:rPr cap="small" spc="105" dirty="0"/>
              <a:t> </a:t>
            </a:r>
            <a:r>
              <a:rPr cap="small" dirty="0"/>
              <a:t>dạng</a:t>
            </a:r>
            <a:r>
              <a:rPr cap="small" spc="105" dirty="0"/>
              <a:t> </a:t>
            </a:r>
            <a:r>
              <a:rPr cap="small" spc="-155" dirty="0"/>
              <a:t>bảng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583" y="4876800"/>
            <a:ext cx="8239506" cy="17526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702300" y="1278889"/>
            <a:ext cx="3007360" cy="1477010"/>
            <a:chOff x="5702300" y="1278889"/>
            <a:chExt cx="3007360" cy="1477010"/>
          </a:xfrm>
        </p:grpSpPr>
        <p:sp>
          <p:nvSpPr>
            <p:cNvPr id="5" name="object 5"/>
            <p:cNvSpPr/>
            <p:nvPr/>
          </p:nvSpPr>
          <p:spPr>
            <a:xfrm>
              <a:off x="5715000" y="1291589"/>
              <a:ext cx="2981960" cy="1451610"/>
            </a:xfrm>
            <a:custGeom>
              <a:avLst/>
              <a:gdLst/>
              <a:ahLst/>
              <a:cxnLst/>
              <a:rect l="l" t="t" r="r" b="b"/>
              <a:pathLst>
                <a:path w="2981959" h="1451610">
                  <a:moveTo>
                    <a:pt x="2803905" y="384810"/>
                  </a:moveTo>
                  <a:lnTo>
                    <a:pt x="177800" y="384810"/>
                  </a:lnTo>
                  <a:lnTo>
                    <a:pt x="130542" y="391162"/>
                  </a:lnTo>
                  <a:lnTo>
                    <a:pt x="88072" y="409090"/>
                  </a:lnTo>
                  <a:lnTo>
                    <a:pt x="52085" y="436895"/>
                  </a:lnTo>
                  <a:lnTo>
                    <a:pt x="24280" y="472882"/>
                  </a:lnTo>
                  <a:lnTo>
                    <a:pt x="6352" y="515352"/>
                  </a:lnTo>
                  <a:lnTo>
                    <a:pt x="0" y="562610"/>
                  </a:lnTo>
                  <a:lnTo>
                    <a:pt x="0" y="1273810"/>
                  </a:lnTo>
                  <a:lnTo>
                    <a:pt x="6352" y="1321067"/>
                  </a:lnTo>
                  <a:lnTo>
                    <a:pt x="24280" y="1363537"/>
                  </a:lnTo>
                  <a:lnTo>
                    <a:pt x="52085" y="1399524"/>
                  </a:lnTo>
                  <a:lnTo>
                    <a:pt x="88072" y="1427329"/>
                  </a:lnTo>
                  <a:lnTo>
                    <a:pt x="130542" y="1445257"/>
                  </a:lnTo>
                  <a:lnTo>
                    <a:pt x="177800" y="1451610"/>
                  </a:lnTo>
                  <a:lnTo>
                    <a:pt x="2803905" y="1451610"/>
                  </a:lnTo>
                  <a:lnTo>
                    <a:pt x="2851163" y="1445257"/>
                  </a:lnTo>
                  <a:lnTo>
                    <a:pt x="2893633" y="1427329"/>
                  </a:lnTo>
                  <a:lnTo>
                    <a:pt x="2929620" y="1399524"/>
                  </a:lnTo>
                  <a:lnTo>
                    <a:pt x="2957425" y="1363537"/>
                  </a:lnTo>
                  <a:lnTo>
                    <a:pt x="2975353" y="1321067"/>
                  </a:lnTo>
                  <a:lnTo>
                    <a:pt x="2981705" y="1273810"/>
                  </a:lnTo>
                  <a:lnTo>
                    <a:pt x="2981705" y="562610"/>
                  </a:lnTo>
                  <a:lnTo>
                    <a:pt x="2975353" y="515352"/>
                  </a:lnTo>
                  <a:lnTo>
                    <a:pt x="2957425" y="472882"/>
                  </a:lnTo>
                  <a:lnTo>
                    <a:pt x="2929620" y="436895"/>
                  </a:lnTo>
                  <a:lnTo>
                    <a:pt x="2893633" y="409090"/>
                  </a:lnTo>
                  <a:lnTo>
                    <a:pt x="2851163" y="391162"/>
                  </a:lnTo>
                  <a:lnTo>
                    <a:pt x="2803905" y="384810"/>
                  </a:lnTo>
                  <a:close/>
                </a:path>
                <a:path w="2981959" h="1451610">
                  <a:moveTo>
                    <a:pt x="138175" y="0"/>
                  </a:moveTo>
                  <a:lnTo>
                    <a:pt x="496950" y="384810"/>
                  </a:lnTo>
                  <a:lnTo>
                    <a:pt x="1242314" y="384810"/>
                  </a:lnTo>
                  <a:lnTo>
                    <a:pt x="138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00" y="1291589"/>
              <a:ext cx="2981960" cy="1451610"/>
            </a:xfrm>
            <a:custGeom>
              <a:avLst/>
              <a:gdLst/>
              <a:ahLst/>
              <a:cxnLst/>
              <a:rect l="l" t="t" r="r" b="b"/>
              <a:pathLst>
                <a:path w="2981959" h="1451610">
                  <a:moveTo>
                    <a:pt x="0" y="562610"/>
                  </a:moveTo>
                  <a:lnTo>
                    <a:pt x="6352" y="515352"/>
                  </a:lnTo>
                  <a:lnTo>
                    <a:pt x="24280" y="472882"/>
                  </a:lnTo>
                  <a:lnTo>
                    <a:pt x="52085" y="436895"/>
                  </a:lnTo>
                  <a:lnTo>
                    <a:pt x="88072" y="409090"/>
                  </a:lnTo>
                  <a:lnTo>
                    <a:pt x="130542" y="391162"/>
                  </a:lnTo>
                  <a:lnTo>
                    <a:pt x="177800" y="384810"/>
                  </a:lnTo>
                  <a:lnTo>
                    <a:pt x="496950" y="384810"/>
                  </a:lnTo>
                  <a:lnTo>
                    <a:pt x="138175" y="0"/>
                  </a:lnTo>
                  <a:lnTo>
                    <a:pt x="1242314" y="384810"/>
                  </a:lnTo>
                  <a:lnTo>
                    <a:pt x="2803905" y="384810"/>
                  </a:lnTo>
                  <a:lnTo>
                    <a:pt x="2851163" y="391162"/>
                  </a:lnTo>
                  <a:lnTo>
                    <a:pt x="2893633" y="409090"/>
                  </a:lnTo>
                  <a:lnTo>
                    <a:pt x="2929620" y="436895"/>
                  </a:lnTo>
                  <a:lnTo>
                    <a:pt x="2957425" y="472882"/>
                  </a:lnTo>
                  <a:lnTo>
                    <a:pt x="2975353" y="515352"/>
                  </a:lnTo>
                  <a:lnTo>
                    <a:pt x="2981705" y="562610"/>
                  </a:lnTo>
                  <a:lnTo>
                    <a:pt x="2981705" y="829310"/>
                  </a:lnTo>
                  <a:lnTo>
                    <a:pt x="2981705" y="1273810"/>
                  </a:lnTo>
                  <a:lnTo>
                    <a:pt x="2975353" y="1321067"/>
                  </a:lnTo>
                  <a:lnTo>
                    <a:pt x="2957425" y="1363537"/>
                  </a:lnTo>
                  <a:lnTo>
                    <a:pt x="2929620" y="1399524"/>
                  </a:lnTo>
                  <a:lnTo>
                    <a:pt x="2893633" y="1427329"/>
                  </a:lnTo>
                  <a:lnTo>
                    <a:pt x="2851163" y="1445257"/>
                  </a:lnTo>
                  <a:lnTo>
                    <a:pt x="2803905" y="1451610"/>
                  </a:lnTo>
                  <a:lnTo>
                    <a:pt x="1242314" y="1451610"/>
                  </a:lnTo>
                  <a:lnTo>
                    <a:pt x="496950" y="1451610"/>
                  </a:lnTo>
                  <a:lnTo>
                    <a:pt x="177800" y="1451610"/>
                  </a:lnTo>
                  <a:lnTo>
                    <a:pt x="130542" y="1445257"/>
                  </a:lnTo>
                  <a:lnTo>
                    <a:pt x="88072" y="1427329"/>
                  </a:lnTo>
                  <a:lnTo>
                    <a:pt x="52085" y="1399524"/>
                  </a:lnTo>
                  <a:lnTo>
                    <a:pt x="24280" y="1363537"/>
                  </a:lnTo>
                  <a:lnTo>
                    <a:pt x="6352" y="1321067"/>
                  </a:lnTo>
                  <a:lnTo>
                    <a:pt x="0" y="1273810"/>
                  </a:lnTo>
                  <a:lnTo>
                    <a:pt x="0" y="829310"/>
                  </a:lnTo>
                  <a:lnTo>
                    <a:pt x="0" y="56261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37326" y="1908175"/>
            <a:ext cx="233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indent="-692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Bảng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này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đường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kẻ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và </a:t>
            </a:r>
            <a:r>
              <a:rPr sz="1800" dirty="0">
                <a:latin typeface="Carlito"/>
                <a:cs typeface="Carlito"/>
              </a:rPr>
              <a:t>highlight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hàng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chuột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220" y="3611117"/>
            <a:ext cx="104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194" y="5352999"/>
            <a:ext cx="179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Tái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hiện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slide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trước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33288" y="190500"/>
              <a:ext cx="731520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38088" y="280415"/>
              <a:ext cx="917447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9023" y="280415"/>
              <a:ext cx="1222248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4759" y="280415"/>
              <a:ext cx="1194816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8325">
              <a:lnSpc>
                <a:spcPct val="100000"/>
              </a:lnSpc>
              <a:spcBef>
                <a:spcPts val="95"/>
              </a:spcBef>
            </a:pPr>
            <a:r>
              <a:rPr cap="small" spc="80" dirty="0"/>
              <a:t>Định</a:t>
            </a:r>
            <a:r>
              <a:rPr cap="small" spc="105" dirty="0"/>
              <a:t> </a:t>
            </a:r>
            <a:r>
              <a:rPr cap="small" dirty="0"/>
              <a:t>dạng</a:t>
            </a:r>
            <a:r>
              <a:rPr cap="small" spc="105" dirty="0"/>
              <a:t> </a:t>
            </a:r>
            <a:r>
              <a:rPr cap="small" spc="-155" dirty="0"/>
              <a:t>bảng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51306"/>
            <a:ext cx="8042909" cy="49060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Bootstrap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cung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cấp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105" dirty="0">
                <a:latin typeface="Arial"/>
                <a:cs typeface="Arial"/>
              </a:rPr>
              <a:t>các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345" dirty="0">
                <a:latin typeface="Arial"/>
                <a:cs typeface="Arial"/>
              </a:rPr>
              <a:t>CSS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selector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định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dạng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bảng như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sau</a:t>
            </a:r>
            <a:endParaRPr sz="26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200" spc="-10" dirty="0">
                <a:latin typeface="Arial"/>
                <a:cs typeface="Arial"/>
              </a:rPr>
              <a:t>.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table</a:t>
            </a:r>
            <a:endParaRPr sz="22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225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1900" i="1" dirty="0">
                <a:latin typeface="Arial"/>
                <a:cs typeface="Arial"/>
              </a:rPr>
              <a:t>Định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dạng</a:t>
            </a:r>
            <a:r>
              <a:rPr sz="1900" i="1" spc="-65" dirty="0">
                <a:latin typeface="Arial"/>
                <a:cs typeface="Arial"/>
              </a:rPr>
              <a:t> </a:t>
            </a:r>
            <a:r>
              <a:rPr sz="1900" i="1" spc="-20" dirty="0">
                <a:latin typeface="Arial"/>
                <a:cs typeface="Arial"/>
              </a:rPr>
              <a:t>bảng</a:t>
            </a:r>
            <a:endParaRPr sz="1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.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table-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hover</a:t>
            </a:r>
            <a:endParaRPr sz="22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229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1900" i="1" dirty="0">
                <a:latin typeface="Arial"/>
                <a:cs typeface="Arial"/>
              </a:rPr>
              <a:t>Highlight</a:t>
            </a:r>
            <a:r>
              <a:rPr sz="1900" i="1" spc="-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hàng </a:t>
            </a:r>
            <a:r>
              <a:rPr sz="1900" i="1" spc="-90" dirty="0">
                <a:latin typeface="Arial"/>
                <a:cs typeface="Arial"/>
              </a:rPr>
              <a:t>có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spc="-10" dirty="0">
                <a:latin typeface="Arial"/>
                <a:cs typeface="Arial"/>
              </a:rPr>
              <a:t>chuột</a:t>
            </a:r>
            <a:endParaRPr sz="1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.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table-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bordered</a:t>
            </a:r>
            <a:endParaRPr sz="2200">
              <a:latin typeface="Arial"/>
              <a:cs typeface="Arial"/>
            </a:endParaRPr>
          </a:p>
          <a:p>
            <a:pPr marL="227965" marR="5455920" lvl="2" indent="-227965" algn="r">
              <a:lnSpc>
                <a:spcPct val="100000"/>
              </a:lnSpc>
              <a:spcBef>
                <a:spcPts val="225"/>
              </a:spcBef>
              <a:buClr>
                <a:srgbClr val="FF5A33"/>
              </a:buClr>
              <a:buFont typeface="Wingdings"/>
              <a:buChar char=""/>
              <a:tabLst>
                <a:tab pos="227965" algn="l"/>
              </a:tabLst>
            </a:pPr>
            <a:r>
              <a:rPr sz="1900" i="1" spc="-80" dirty="0">
                <a:latin typeface="Arial"/>
                <a:cs typeface="Arial"/>
              </a:rPr>
              <a:t>Tạo</a:t>
            </a:r>
            <a:r>
              <a:rPr sz="1900" i="1" spc="-55" dirty="0">
                <a:latin typeface="Arial"/>
                <a:cs typeface="Arial"/>
              </a:rPr>
              <a:t> </a:t>
            </a:r>
            <a:r>
              <a:rPr sz="1900" i="1" spc="-40" dirty="0">
                <a:latin typeface="Arial"/>
                <a:cs typeface="Arial"/>
              </a:rPr>
              <a:t>đường</a:t>
            </a:r>
            <a:r>
              <a:rPr sz="1900" i="1" spc="-70" dirty="0">
                <a:latin typeface="Arial"/>
                <a:cs typeface="Arial"/>
              </a:rPr>
              <a:t> </a:t>
            </a:r>
            <a:r>
              <a:rPr sz="1900" i="1" spc="-25" dirty="0">
                <a:latin typeface="Arial"/>
                <a:cs typeface="Arial"/>
              </a:rPr>
              <a:t>kẻ</a:t>
            </a:r>
            <a:endParaRPr sz="1900">
              <a:latin typeface="Arial"/>
              <a:cs typeface="Arial"/>
            </a:endParaRPr>
          </a:p>
          <a:p>
            <a:pPr marL="286385" marR="5524500" lvl="1" indent="-286385" algn="r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Font typeface="Wingdings"/>
              <a:buChar char=""/>
              <a:tabLst>
                <a:tab pos="286385" algn="l"/>
              </a:tabLst>
            </a:pPr>
            <a:r>
              <a:rPr sz="2200" dirty="0">
                <a:latin typeface="Arial"/>
                <a:cs typeface="Arial"/>
              </a:rPr>
              <a:t>.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table-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striped</a:t>
            </a:r>
            <a:endParaRPr sz="22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229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1900" i="1" dirty="0">
                <a:latin typeface="Arial"/>
                <a:cs typeface="Arial"/>
              </a:rPr>
              <a:t>Màu</a:t>
            </a:r>
            <a:r>
              <a:rPr sz="1900" i="1" spc="-135" dirty="0">
                <a:latin typeface="Arial"/>
                <a:cs typeface="Arial"/>
              </a:rPr>
              <a:t> </a:t>
            </a:r>
            <a:r>
              <a:rPr sz="1900" i="1" spc="-20" dirty="0">
                <a:latin typeface="Arial"/>
                <a:cs typeface="Arial"/>
              </a:rPr>
              <a:t>nền</a:t>
            </a:r>
            <a:r>
              <a:rPr sz="1900" i="1" spc="-75" dirty="0">
                <a:latin typeface="Arial"/>
                <a:cs typeface="Arial"/>
              </a:rPr>
              <a:t> </a:t>
            </a:r>
            <a:r>
              <a:rPr sz="1900" i="1" spc="-80" dirty="0">
                <a:latin typeface="Arial"/>
                <a:cs typeface="Arial"/>
              </a:rPr>
              <a:t>xen</a:t>
            </a:r>
            <a:r>
              <a:rPr sz="1900" i="1" spc="-50" dirty="0">
                <a:latin typeface="Arial"/>
                <a:cs typeface="Arial"/>
              </a:rPr>
              <a:t> </a:t>
            </a:r>
            <a:r>
              <a:rPr sz="1900" i="1" spc="-30" dirty="0">
                <a:latin typeface="Arial"/>
                <a:cs typeface="Arial"/>
              </a:rPr>
              <a:t>kẽ</a:t>
            </a:r>
            <a:r>
              <a:rPr sz="1900" i="1" spc="-55" dirty="0">
                <a:latin typeface="Arial"/>
                <a:cs typeface="Arial"/>
              </a:rPr>
              <a:t> </a:t>
            </a:r>
            <a:r>
              <a:rPr sz="1900" i="1" spc="-100" dirty="0">
                <a:latin typeface="Arial"/>
                <a:cs typeface="Arial"/>
              </a:rPr>
              <a:t>các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hàng</a:t>
            </a:r>
            <a:r>
              <a:rPr sz="1900" i="1" spc="-70" dirty="0">
                <a:latin typeface="Arial"/>
                <a:cs typeface="Arial"/>
              </a:rPr>
              <a:t> </a:t>
            </a:r>
            <a:r>
              <a:rPr sz="1900" i="1" spc="-50" dirty="0">
                <a:latin typeface="Arial"/>
                <a:cs typeface="Arial"/>
              </a:rPr>
              <a:t>chẵn,</a:t>
            </a:r>
            <a:r>
              <a:rPr sz="1900" i="1" spc="-85" dirty="0">
                <a:latin typeface="Arial"/>
                <a:cs typeface="Arial"/>
              </a:rPr>
              <a:t> </a:t>
            </a:r>
            <a:r>
              <a:rPr sz="1900" i="1" spc="-25" dirty="0">
                <a:latin typeface="Arial"/>
                <a:cs typeface="Arial"/>
              </a:rPr>
              <a:t>lẻ</a:t>
            </a:r>
            <a:endParaRPr sz="1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.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table-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condensed</a:t>
            </a:r>
            <a:endParaRPr sz="22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229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1900" i="1" dirty="0">
                <a:latin typeface="Arial"/>
                <a:cs typeface="Arial"/>
              </a:rPr>
              <a:t>Giảm</a:t>
            </a:r>
            <a:r>
              <a:rPr sz="1900" i="1" spc="-85" dirty="0">
                <a:latin typeface="Arial"/>
                <a:cs typeface="Arial"/>
              </a:rPr>
              <a:t> </a:t>
            </a:r>
            <a:r>
              <a:rPr sz="1900" i="1" spc="-20" dirty="0">
                <a:latin typeface="Arial"/>
                <a:cs typeface="Arial"/>
              </a:rPr>
              <a:t>khoảng</a:t>
            </a:r>
            <a:r>
              <a:rPr sz="1900" i="1" spc="-55" dirty="0">
                <a:latin typeface="Arial"/>
                <a:cs typeface="Arial"/>
              </a:rPr>
              <a:t> </a:t>
            </a:r>
            <a:r>
              <a:rPr sz="1900" i="1" spc="-20" dirty="0">
                <a:latin typeface="Arial"/>
                <a:cs typeface="Arial"/>
              </a:rPr>
              <a:t>đệm</a:t>
            </a:r>
            <a:r>
              <a:rPr sz="1900" i="1" spc="-70" dirty="0">
                <a:latin typeface="Arial"/>
                <a:cs typeface="Arial"/>
              </a:rPr>
              <a:t> </a:t>
            </a:r>
            <a:r>
              <a:rPr sz="1900" i="1" spc="-90" dirty="0">
                <a:latin typeface="Arial"/>
                <a:cs typeface="Arial"/>
              </a:rPr>
              <a:t>các</a:t>
            </a:r>
            <a:r>
              <a:rPr sz="1900" i="1" spc="-4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ô</a:t>
            </a:r>
            <a:r>
              <a:rPr sz="1900" i="1" spc="-6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trong</a:t>
            </a:r>
            <a:r>
              <a:rPr sz="1900" i="1" spc="-70" dirty="0">
                <a:latin typeface="Arial"/>
                <a:cs typeface="Arial"/>
              </a:rPr>
              <a:t> </a:t>
            </a:r>
            <a:r>
              <a:rPr sz="1900" i="1" spc="-20" dirty="0">
                <a:latin typeface="Arial"/>
                <a:cs typeface="Arial"/>
              </a:rPr>
              <a:t>bảng</a:t>
            </a:r>
            <a:endParaRPr sz="19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200" dirty="0">
                <a:latin typeface="Arial"/>
                <a:cs typeface="Arial"/>
              </a:rPr>
              <a:t>.</a:t>
            </a:r>
            <a:r>
              <a:rPr sz="2200" b="1" dirty="0">
                <a:solidFill>
                  <a:srgbClr val="FF0000"/>
                </a:solidFill>
                <a:latin typeface="Arial"/>
                <a:cs typeface="Arial"/>
              </a:rPr>
              <a:t>table-</a:t>
            </a:r>
            <a:r>
              <a:rPr sz="2200" b="1" spc="-10" dirty="0">
                <a:solidFill>
                  <a:srgbClr val="FF0000"/>
                </a:solidFill>
                <a:latin typeface="Arial"/>
                <a:cs typeface="Arial"/>
              </a:rPr>
              <a:t>responsive</a:t>
            </a:r>
            <a:endParaRPr sz="22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229"/>
              </a:spcBef>
              <a:buClr>
                <a:srgbClr val="FF5A33"/>
              </a:buClr>
              <a:buFont typeface="Wingdings"/>
              <a:buChar char=""/>
              <a:tabLst>
                <a:tab pos="1155065" algn="l"/>
              </a:tabLst>
            </a:pPr>
            <a:r>
              <a:rPr sz="1900" i="1" spc="-70" dirty="0">
                <a:latin typeface="Arial"/>
                <a:cs typeface="Arial"/>
              </a:rPr>
              <a:t>Tương</a:t>
            </a:r>
            <a:r>
              <a:rPr sz="1900" i="1" spc="-6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thích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với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nhiều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loại</a:t>
            </a:r>
            <a:r>
              <a:rPr sz="1900" i="1" spc="-7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thiết</a:t>
            </a:r>
            <a:r>
              <a:rPr sz="1900" i="1" spc="-45" dirty="0">
                <a:latin typeface="Arial"/>
                <a:cs typeface="Arial"/>
              </a:rPr>
              <a:t> </a:t>
            </a:r>
            <a:r>
              <a:rPr sz="1900" i="1" spc="-25" dirty="0">
                <a:latin typeface="Arial"/>
                <a:cs typeface="Arial"/>
              </a:rPr>
              <a:t>bị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8150" y="190500"/>
            <a:ext cx="8361680" cy="789940"/>
            <a:chOff x="438150" y="190500"/>
            <a:chExt cx="836168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291" y="190500"/>
              <a:ext cx="705612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3184" y="280415"/>
              <a:ext cx="47396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59" y="280415"/>
              <a:ext cx="800099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7271" y="280415"/>
              <a:ext cx="1194816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5576" y="280415"/>
              <a:ext cx="1524000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59075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Ví</a:t>
            </a:r>
            <a:r>
              <a:rPr cap="small" spc="85" dirty="0"/>
              <a:t> </a:t>
            </a:r>
            <a:r>
              <a:rPr cap="small" dirty="0"/>
              <a:t>dụ</a:t>
            </a:r>
            <a:r>
              <a:rPr cap="small" spc="85" dirty="0"/>
              <a:t> </a:t>
            </a:r>
            <a:r>
              <a:rPr cap="small" dirty="0"/>
              <a:t>bảng</a:t>
            </a:r>
            <a:r>
              <a:rPr cap="small" spc="80" dirty="0"/>
              <a:t> </a:t>
            </a:r>
            <a:r>
              <a:rPr cap="small" spc="-170" dirty="0"/>
              <a:t>striped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4137191"/>
            <a:ext cx="7569834" cy="14522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spc="50" dirty="0">
                <a:latin typeface="Arial"/>
                <a:cs typeface="Arial"/>
              </a:rPr>
              <a:t>&lt;table</a:t>
            </a:r>
            <a:r>
              <a:rPr sz="2600" spc="114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class="table</a:t>
            </a:r>
            <a:r>
              <a:rPr sz="2600" spc="1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table-bordered</a:t>
            </a:r>
            <a:r>
              <a:rPr sz="2600" spc="95" dirty="0"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"/>
                <a:cs typeface="Arial"/>
              </a:rPr>
              <a:t>table-</a:t>
            </a:r>
            <a:r>
              <a:rPr sz="2600" b="1" spc="-10" dirty="0">
                <a:solidFill>
                  <a:srgbClr val="FF0000"/>
                </a:solidFill>
                <a:latin typeface="Arial"/>
                <a:cs typeface="Arial"/>
              </a:rPr>
              <a:t>striped</a:t>
            </a:r>
            <a:r>
              <a:rPr sz="2600" spc="-10" dirty="0">
                <a:latin typeface="Arial"/>
                <a:cs typeface="Arial"/>
              </a:rPr>
              <a:t>"&gt;</a:t>
            </a:r>
            <a:endParaRPr sz="26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600" spc="-755" dirty="0">
                <a:latin typeface="Arial"/>
                <a:cs typeface="Arial"/>
              </a:rPr>
              <a:t>…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600" spc="95" dirty="0">
                <a:latin typeface="Arial"/>
                <a:cs typeface="Arial"/>
              </a:rPr>
              <a:t>&lt;/table&gt;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9933" y="1013333"/>
            <a:ext cx="8184132" cy="2955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620</Words>
  <Application>Microsoft Office PowerPoint</Application>
  <PresentationFormat>On-screen Show (4:3)</PresentationFormat>
  <Paragraphs>137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Carlito</vt:lpstr>
      <vt:lpstr>Wingdings</vt:lpstr>
      <vt:lpstr>Office Theme</vt:lpstr>
      <vt:lpstr>PowerPoint Presentation</vt:lpstr>
      <vt:lpstr>Mục tiêu</vt:lpstr>
      <vt:lpstr>Mục tiêu</vt:lpstr>
      <vt:lpstr>Giới thiệu bảng</vt:lpstr>
      <vt:lpstr>Định dạng bảng</vt:lpstr>
      <vt:lpstr>Định dạng bảng</vt:lpstr>
      <vt:lpstr>PowerPoint Presentation</vt:lpstr>
      <vt:lpstr>Định dạng bảng</vt:lpstr>
      <vt:lpstr>Ví dụ bảng striped</vt:lpstr>
      <vt:lpstr>Kết hợp bảng với panel</vt:lpstr>
      <vt:lpstr>PowerPoint Presentation</vt:lpstr>
      <vt:lpstr>Giới thiệu form</vt:lpstr>
      <vt:lpstr>Form đứng</vt:lpstr>
      <vt:lpstr>PowerPoint Presentation</vt:lpstr>
      <vt:lpstr>Form ngang (.form-horizontal)</vt:lpstr>
      <vt:lpstr>Mã HTML form ngang</vt:lpstr>
      <vt:lpstr>Form trên một hàng (.form-inline)</vt:lpstr>
      <vt:lpstr>PowerPoint Presentation</vt:lpstr>
      <vt:lpstr>Nhóm điều khiển (.input-group)</vt:lpstr>
      <vt:lpstr>Kèm biểu tượng vào .form-control</vt:lpstr>
      <vt:lpstr>Trạng thái .form-control</vt:lpstr>
      <vt:lpstr>Button</vt:lpstr>
      <vt:lpstr>Dropdown button</vt:lpstr>
      <vt:lpstr>Dropdown button</vt:lpstr>
      <vt:lpstr>Button group</vt:lpstr>
      <vt:lpstr>Nhóm button ngang</vt:lpstr>
      <vt:lpstr>Nhóm button đứng</vt:lpstr>
      <vt:lpstr>Thanh công cụ</vt:lpstr>
      <vt:lpstr>PowerPoint Presentation</vt:lpstr>
      <vt:lpstr>Tabs</vt:lpstr>
      <vt:lpstr>Lấy mã Tabs</vt:lpstr>
      <vt:lpstr>PowerPoint Presentation</vt:lpstr>
      <vt:lpstr>Hộp thoại modal</vt:lpstr>
      <vt:lpstr>Mã hộp thoại</vt:lpstr>
      <vt:lpstr>Lấy mã hộp thoại</vt:lpstr>
      <vt:lpstr>PowerPoint Presentation</vt:lpstr>
      <vt:lpstr>Tổng kết nội dung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1</cp:revision>
  <dcterms:created xsi:type="dcterms:W3CDTF">2023-12-22T08:50:26Z</dcterms:created>
  <dcterms:modified xsi:type="dcterms:W3CDTF">2023-12-22T09:05:10Z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2023-12-22T00:00:00Z</vt:filetime>
  </property>
  <property fmtid="{D5CDD505-2E9C-101B-9397-08002B2CF9AE}" pid="5" name="Producer">
    <vt:lpwstr>3-Heights(TM) PDF Security Shell 4.8.25.2 (http://www.pdf-tools.com)</vt:lpwstr>
  </property>
</Properties>
</file>