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87C1-DC06-4B95-A33D-40A07282ABCD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4195-BC4B-4900-B025-D35938E30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4953000" cy="555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46505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09600"/>
            <a:ext cx="1226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644148">
            <a:off x="544772" y="5441466"/>
            <a:ext cx="13918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ISEhUSEhAVFRUVFRUVFxUQFRUVFRUVFRUWFhUVFRUYHSggGBolHRUVITEhJSkrLi4uFx8zODMtNygtLisBCgoKDg0OFQ8QGDcfHR0tLS0yLSs3Mi0tKy0rLS0rKysuKysrLTUrLS0rLSsrKzcrKysrKzctNy0tLSstNy03Lf/AABEIAOEA4QMBIgACEQEDEQH/xAAcAAEAAQUBAQAAAAAAAAAAAAAAAQMEBQYHAgj/xABLEAACAQICBAkIAw4EBwAAAAAAAQIDEQQhBRIxUQYHIkFhcYGRoRMjMmJyscHRUoLwFCQzQkNjg5KisrPCw+EVU3OjFhc0RIST0v/EABcBAQEBAQAAAAAAAAAAAAAAAAABAgP/xAAeEQEBAAEEAwEAAAAAAAAAAAAAARECEiExAxNBUf/aAAwDAQACEQMRAD8A7iCABJFhYABYMASQLgCSLBC4AlEACRcgAAAwFiSAAJIFgFgAwCJIAEggAASQgFgLkgQAAABRxlVxhKS2pZARicbCHpSz3LN9yMbX0y/xIdsvkvmYpvNtu7ebb53vZGsZyuF3PSFV7ZtezZFCdaT2zk+uTfxMRpPScozjSppOpL6WxLe+59xb4rDzjHWn5Ss+eMZaiXVFWuami91Ms46z+m/1meoY6cdlSXa2/Bmp4fG4N3UoKnJbVVun3vaU6OKoznagqll+NTk0u5uz7Ua9VZ3N6o6aqLalJdz71l4GVwmkoVMk7PdLn6t5zyvpWVDOo9aDy1orlJ+sl7y+hitZJxe3MzdNnLWXQkwaXhdM1obJ6y3T5Xjt8SvieE9e3m6VK/5yU/giZG2g0Krwl0j+LHBr2lWf8yKD4T6V/wAvBf7/AP8AQyOiA53HhXpRbcNhZexOcffJnp8O8bFcvRmt0063w1WXI6EGaHR4z6EWliMNXot87SlHvyb7jP6N4YYGvbyeKp3eyNR+Tl2RnZsDOgXAAAAAAAAAEgACASAB5qRTTTWTVn2ki4Gv47RsoZxTlHoza618TH2NwLbEYKE9sc96yffzmdq5aFpTRsnONak0qkeaWySzy6NrLXG6WkouMlKjP6UoOcexxyN3xOhcuTNfXy8V8jQqnCHDupKmq0bxk1fNRlbnhJpKSNzV8vxMMUsHh6jcq2JVWT3yUUupXPEKcaL8zi1q88J8tdmrmbG6cXm4p9aTPcKcVsil1JG/bWdrC4lVMRDUjBxi7a05pxvZ35MXmZbCUPJwUVzK12VpTSWbSW8scVpOMUnGMprfTWtbxJm3iL1yvrlrX0hThk5Xb5opvwWZreJ0xVqtwUdaD+gpxlHola5eUKLcfJzdNO3ouClJLfdO3a0i+vHabvxGlNKNvVU9SMstaKlddEk0nbqK2Co4mOxwcXZpxk1G2+Sacm+0pPG+Qj5J05uNrRnrX1urLJ9BVjiq0FrN2jb/ALhRX7UH8DV6xIjM0G0rSab6FZFexgf8QqNclxlJ7FLkK2+K2vtsUqGkMQ6ltXJbVUWpf2ZRuu9nP11rdGwzgpZNJrc80YbH8GMPVu1HUe+nku2OwuZaTUFepaPstyXa7ZFjQ0rVmm7qO6MYuUXu5cb+4k8erszGKUtIaOd8PWm6Xq8qHVKlK6XWl2m18HeNWEmoYymoN/laV3D60M2l0pvqRaaPxVabflKaUVseav2SzNP4YaJVGoqkPRqXduZPJ2XR8mT7hX0Jhq8KkVOnOMoySalBqUZJ7GmtqKhwDgTwtq4Gra7lQk+XTvv/AB4XyUvfsfM13rCYmFWEakJKUZxUotbGnmmBVJBAAAXAAXAAAWAXJIABgMAaPxqaalRoww8G1Ku5KTW3ycbKSv0ucV1XOHVHZ++/edU44v8AqMKr2vCcU1zSlKKi30XSOeYvBO7dmpRfnaSXKjtvJRe2L382wYG0cBMQ3SlBv0ZXXQml4X95n8e62r5pRb9e/gc70VpFUJqVOEm90n6SvuS2G8YHTcKi5UXTe1qWxfW3Dq5RjqlKvVnq1Iuy5p5JvfGcFZdpe4bREk9Z1H3qTtuU3FNIy0KyeaafSsyprGr5beIm1gq+GrxbcdXV5rXcretdNvvRZ0MA5Skn5tbbRdry6acm013GzyMNpjRVKd5t6klm5RV3bpS2mtOvPFLFi8Rqu04zjzJzS/ZXoJF+8Lqx1/LJprNV7Sj2NbDGTxlCmlqcpWtr3nt6acsmesNVq1uQ4U5wvlLVepZc2TyfQaun70i48nRjyoxfreRk0n2Nq/YUYTnUvCmkkr8lebl2wldSXXYvo6Bi769lfmik8uuS1l3mWw2HjBJRVksjO+TpcWsBhtA3d5JRvuS8Y3ce4zeEwNOn6MIrqSV+4uWW2Jx9On6c11LN9yOWryW9tTThc2NQ4caQhK1JQ1tXNS5lLZbr+Y09wiqOnrUYuEG7a8spbnaL2dZpk55tt9r+JJ+iYHZ+JnSLqYWpSb/BVOT0RqK9v1lN9pwfE4zWyWUeeXyR2TiH/B4np8i7bl5xL3Gh1UJgASQggAsAAAAAAAAAEByrjspXdH2J+9fM5zS07Tmo08TrRnDKGJpK80uZVF+Oti32R0zjn/IezU98DiWOWbA2XFqUU6ianGV262Ed/wBems47VfZzmPhPZOFRSfqtKS7HZ7LswFDETg9aE3Frni2n4FzW0nOp+EjCbve7jqyf1oWv2gZvDY+pSzjOUHttdq/S1zmYw/C+vHKWrPZnJar71kaQ8RbK84roal3N8x5+7pbFJc21NPdzbiYHS6XDdbJUZX9WSfvsRU4SYSbvOjJPnlqq+fSnc5w9JSz9F9v2+zEdKPnWXQ2MY6HQsPpbA0560VVTe1Wk077W1zl9/wAYYeOUYT280bL3nLf8Ve5d/US9LP6K7xc3ujps+G9O+VGb63FL3ljX4aVn6FOMV6zbfhY55U0rPclu6PEoz0hU+l3Im2Dfa3CGrVWrUqyh000rW6Vt8TAVMaou7qZ323z695rrxM3tbfaLPazWJBmcXpmU+eU7ZJybdu8xtfFN+lK/qrZ3lrNtnmwRW179C5lzHeeI/Ly69Sk+5y+ZwOmd44lJ8uqvzUX3SXzCushICwABACQRcAECQAIJIAABAcx46FlQ9mp74HEsc8zt/HOuTQ6qvvpnDscs2BZMRIZKAqxK0MNfLL3FGLLzDroAu6WgHKN9XuafxLPF6IcHnHwZtWi4pxya+3XcsdL00m+3Y/7FRqdTDW5ik4dBf4lK/aWkiKpOAUD1YAe6dNFatBLmKdErVmBYyPJUmikB6pncuJGfnJrfR/mgcMpnbuJKXnuuhL96myjsxBKIsQAAAAuAAAAEkAAySABzbjm9DD/pf6Rw3HbTufHOuRh/0v8ASOF47aBYSZKIZKAqwZf4Wp0LtMfBF9h49fYWJWy6NkrbPFFppRK+x+BX0ZTuuYttMRaKMDiGr/2RZzkXNbaWrMkeGAyAqtReZWq7ChRWZcVVkBYzZTKlRlNlgmmdn4lZefj/AKUl+78jjFM7BxLy++aXsTX7DYR3MIC5FSQgAJBFgAAAACwAAADnHHKvN0Our/TOF4/azu/HIvM0faqe6JwfH7e8CwbJREkIgVYmQwllv7GixhEv8K30ddixK2TRclbb3r5MtdNZbl2P5HvR8n9rMt9MPoXakVGAxPWWki6rlpIy08Mg9SPNgK1LaXNTYWlJl3U2AY+qykVqqzKViouFFap1TiclbFUOqf8ADmcqj6Pd1nTuKKdsVh+uS/ZmhB39AWJIqAABIIAEgEAALiwAAAc945F5ij7c/cjg2P2s71xyL73o+3L904Lj9rAx8iIsSCAuKTMnhXkYiLMhhmWI2fAUo7VLPdZNFDS+H1s9bw+NyNHN25mUtKyy/uBr+IpW3FpJF1Xjn/dFtMhFKQsGGwr3RWZeNZFrSLmewCxrFFlWsiiwKyeSOkcU87YnD+3bvuviczgzoXFdP75w/wDrQXfNfMI+kEAgFAAAAsAAAAWAYsAYAA0LjgX3tS/1H+4zgWkFmz6R4xtCzxWEapJyqU5KpGK2zsmpRXTZ3W9pLnPnLHRzfX1AYmQR6lE8pAVIF5QlsLOBdYfaErYdGS+yKGlZkYDNLL5lLSS6CjE1S3kV6iKEiEUmgkejyFVIFxfItoly45AWdQozLirEouIHmB0XiqpN4mgks/LRfZFqTfcmznsUfQfE1wQnh6P3ViIONSovN05K0qdN5601zTlu2qPS2kHTRYACSAAFwSAIAAAEkAAgABz7jB4tYY1uvhnGliLcpPKnWfr29GfrLtTya6CAPkbTmhMRhJ+TxNCdKTvbXWUrfQkuTPsbMfGJ9hY7A0q0HTrU4VIS2wqRUovrTyOacNeK3AxpTrYdToT1oLVg9ak9epGD5Es16WyLSA4ZGOZe4aP2RttPi1xdSpUp0ZU6nkrp3eo5ZtKyattjsbLLEcDtIUFergayV9tOKqpf+pyyESp0dQyv/YoaXw5kMNeldVKc4OOTU4SjZrfdZFtpHFQkspJ9qKNXrIt5Iv66LKaIRRaFj20e6dFvZFsK80Y5l95M2XQHFzpLERjUhh1CE0pRnWqQipJ7GopuVvqm56K4m6rs8Ti4w3xw0XN9lSaSX6rA45iIGU4OcD8bjmvufDycH+VnyKK/SPJ9UbvoOrVOAmBoLE+adR05xhGVeWvZOipu8cot3bew6pgo2pwW6EV4Ig0DgLxU4fBNVsQ1iK6s43j5qk1mnCL9KS+k92SR0VAFC4BIEIAALkkACQQAABIEBBgCQQABheGKvhZLfUoL/fpmaTMPwrjeglvrUP4sQMTwMS+6MVndpxu996lbPwNusapwNhavirbOR/GxK+CNrJBiNO8HKOKcZVNaMopxUqbs7Ozad001dLmy7WYDE8W1Cf5R/XhCTz6rG7Ao5tX4p6b2V4L/AMdX271NFD/k9T2/dUV1YdfGodQDA5rS4ncL+NiKr9iNOPvTMpguKvR1NpyhUqW/zajs+tQUTdgB5o0oxioxSUYpRSWSSSskluseyBcDStNvLGP897sHc3KkrRS6F7jS+ENO8MU/z8/DBM3ZIglEkAokgBAASQgFwTYAQALAALEgQwAAAsABiOEv4Omt9eiv2r/Ay9jEcJFlQW/E0v5mBj+BsLTr5c6S6lVr/NmzmtcDY2df2l+/VfxNlZIAFhYoAkgAAgADFgBp3CGovJYlb61XvWEZuNjC47QPldZOpaM6k5vLPl0vJNLPtv4GaAACwAAJAEAAAJAEAkgBYWAABAAGCQBFi2xuDjUUVK/Jmpq2+N/CzZcgCy0Zo2FBS1XJuTu3Jp557LLZmXoAAEgCLAAAASBAsA2AsAAABIECxJAAAAALACQABDAABBEgAAAIDAAEgACGAAQAAIkAAQwADAAEgAAQgADAAEg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ISEhUSEhAVFRUVFRUVFxUQFRUVFRUVFRUWFhUVFRUYHSggGBolHRUVITEhJSkrLi4uFx8zODMtNygtLisBCgoKDg0OFQ8QGDcfHR0tLS0yLSs3Mi0tKy0rLS0rKysuKysrLTUrLS0rLSsrKzcrKysrKzctNy0tLSstNy03Lf/AABEIAOEA4QMBIgACEQEDEQH/xAAcAAEAAQUBAQAAAAAAAAAAAAAAAQMEBQYHAgj/xABLEAACAQICBAkIAw4EBwAAAAAAAQIDEQQhBRIxUQYHIkFhcYGRoRMjMmJyscHRUoLwFCQzQkNjg5KisrPCw+EVU3OjFhc0RIST0v/EABcBAQEBAQAAAAAAAAAAAAAAAAABAgP/xAAeEQEBAAEEAwEAAAAAAAAAAAAAARECEiExAxNBUf/aAAwDAQACEQMRAD8A7iCABJFhYABYMASQLgCSLBC4AlEACRcgAAAwFiSAAJIFgFgAwCJIAEggAASQgFgLkgQAAABRxlVxhKS2pZARicbCHpSz3LN9yMbX0y/xIdsvkvmYpvNtu7ebb53vZGsZyuF3PSFV7ZtezZFCdaT2zk+uTfxMRpPScozjSppOpL6WxLe+59xb4rDzjHWn5Ss+eMZaiXVFWuami91Ms46z+m/1meoY6cdlSXa2/Bmp4fG4N3UoKnJbVVun3vaU6OKoznagqll+NTk0u5uz7Ua9VZ3N6o6aqLalJdz71l4GVwmkoVMk7PdLn6t5zyvpWVDOo9aDy1orlJ+sl7y+hitZJxe3MzdNnLWXQkwaXhdM1obJ6y3T5Xjt8SvieE9e3m6VK/5yU/giZG2g0Krwl0j+LHBr2lWf8yKD4T6V/wAvBf7/AP8AQyOiA53HhXpRbcNhZexOcffJnp8O8bFcvRmt0063w1WXI6EGaHR4z6EWliMNXot87SlHvyb7jP6N4YYGvbyeKp3eyNR+Tl2RnZsDOgXAAAAAAAAAEgACASAB5qRTTTWTVn2ki4Gv47RsoZxTlHoza618TH2NwLbEYKE9sc96yffzmdq5aFpTRsnONak0qkeaWySzy6NrLXG6WkouMlKjP6UoOcexxyN3xOhcuTNfXy8V8jQqnCHDupKmq0bxk1fNRlbnhJpKSNzV8vxMMUsHh6jcq2JVWT3yUUupXPEKcaL8zi1q88J8tdmrmbG6cXm4p9aTPcKcVsil1JG/bWdrC4lVMRDUjBxi7a05pxvZ35MXmZbCUPJwUVzK12VpTSWbSW8scVpOMUnGMprfTWtbxJm3iL1yvrlrX0hThk5Xb5opvwWZreJ0xVqtwUdaD+gpxlHola5eUKLcfJzdNO3ouClJLfdO3a0i+vHabvxGlNKNvVU9SMstaKlddEk0nbqK2Co4mOxwcXZpxk1G2+Sacm+0pPG+Qj5J05uNrRnrX1urLJ9BVjiq0FrN2jb/ALhRX7UH8DV6xIjM0G0rSab6FZFexgf8QqNclxlJ7FLkK2+K2vtsUqGkMQ6ltXJbVUWpf2ZRuu9nP11rdGwzgpZNJrc80YbH8GMPVu1HUe+nku2OwuZaTUFepaPstyXa7ZFjQ0rVmm7qO6MYuUXu5cb+4k8erszGKUtIaOd8PWm6Xq8qHVKlK6XWl2m18HeNWEmoYymoN/laV3D60M2l0pvqRaaPxVabflKaUVseav2SzNP4YaJVGoqkPRqXduZPJ2XR8mT7hX0Jhq8KkVOnOMoySalBqUZJ7GmtqKhwDgTwtq4Gra7lQk+XTvv/AB4XyUvfsfM13rCYmFWEakJKUZxUotbGnmmBVJBAAAXAAXAAAWAXJIABgMAaPxqaalRoww8G1Ku5KTW3ycbKSv0ucV1XOHVHZ++/edU44v8AqMKr2vCcU1zSlKKi30XSOeYvBO7dmpRfnaSXKjtvJRe2L382wYG0cBMQ3SlBv0ZXXQml4X95n8e62r5pRb9e/gc70VpFUJqVOEm90n6SvuS2G8YHTcKi5UXTe1qWxfW3Dq5RjqlKvVnq1Iuy5p5JvfGcFZdpe4bREk9Z1H3qTtuU3FNIy0KyeaafSsyprGr5beIm1gq+GrxbcdXV5rXcretdNvvRZ0MA5Skn5tbbRdry6acm013GzyMNpjRVKd5t6klm5RV3bpS2mtOvPFLFi8Rqu04zjzJzS/ZXoJF+8Lqx1/LJprNV7Sj2NbDGTxlCmlqcpWtr3nt6acsmesNVq1uQ4U5wvlLVepZc2TyfQaun70i48nRjyoxfreRk0n2Nq/YUYTnUvCmkkr8lebl2wldSXXYvo6Bi769lfmik8uuS1l3mWw2HjBJRVksjO+TpcWsBhtA3d5JRvuS8Y3ce4zeEwNOn6MIrqSV+4uWW2Jx9On6c11LN9yOWryW9tTThc2NQ4caQhK1JQ1tXNS5lLZbr+Y09wiqOnrUYuEG7a8spbnaL2dZpk55tt9r+JJ+iYHZ+JnSLqYWpSb/BVOT0RqK9v1lN9pwfE4zWyWUeeXyR2TiH/B4np8i7bl5xL3Gh1UJgASQggAsAAAAAAAAAEByrjspXdH2J+9fM5zS07Tmo08TrRnDKGJpK80uZVF+Oti32R0zjn/IezU98DiWOWbA2XFqUU6ianGV262Ed/wBems47VfZzmPhPZOFRSfqtKS7HZ7LswFDETg9aE3Frni2n4FzW0nOp+EjCbve7jqyf1oWv2gZvDY+pSzjOUHttdq/S1zmYw/C+vHKWrPZnJar71kaQ8RbK84roal3N8x5+7pbFJc21NPdzbiYHS6XDdbJUZX9WSfvsRU4SYSbvOjJPnlqq+fSnc5w9JSz9F9v2+zEdKPnWXQ2MY6HQsPpbA0560VVTe1Wk077W1zl9/wAYYeOUYT280bL3nLf8Ve5d/US9LP6K7xc3ujps+G9O+VGb63FL3ljX4aVn6FOMV6zbfhY55U0rPclu6PEoz0hU+l3Im2Dfa3CGrVWrUqyh000rW6Vt8TAVMaou7qZ323z695rrxM3tbfaLPazWJBmcXpmU+eU7ZJybdu8xtfFN+lK/qrZ3lrNtnmwRW179C5lzHeeI/Ly69Sk+5y+ZwOmd44lJ8uqvzUX3SXzCushICwABACQRcAECQAIJIAABAcx46FlQ9mp74HEsc8zt/HOuTQ6qvvpnDscs2BZMRIZKAqxK0MNfLL3FGLLzDroAu6WgHKN9XuafxLPF6IcHnHwZtWi4pxya+3XcsdL00m+3Y/7FRqdTDW5ik4dBf4lK/aWkiKpOAUD1YAe6dNFatBLmKdErVmBYyPJUmikB6pncuJGfnJrfR/mgcMpnbuJKXnuuhL96myjsxBKIsQAAAAuAAAAEkAAySABzbjm9DD/pf6Rw3HbTufHOuRh/0v8ASOF47aBYSZKIZKAqwZf4Wp0LtMfBF9h49fYWJWy6NkrbPFFppRK+x+BX0ZTuuYttMRaKMDiGr/2RZzkXNbaWrMkeGAyAqtReZWq7ChRWZcVVkBYzZTKlRlNlgmmdn4lZefj/AKUl+78jjFM7BxLy++aXsTX7DYR3MIC5FSQgAJBFgAAAACwAAADnHHKvN0Our/TOF4/azu/HIvM0faqe6JwfH7e8CwbJREkIgVYmQwllv7GixhEv8K30ddixK2TRclbb3r5MtdNZbl2P5HvR8n9rMt9MPoXakVGAxPWWki6rlpIy08Mg9SPNgK1LaXNTYWlJl3U2AY+qykVqqzKViouFFap1TiclbFUOqf8ADmcqj6Pd1nTuKKdsVh+uS/ZmhB39AWJIqAABIIAEgEAALiwAAAc945F5ij7c/cjg2P2s71xyL73o+3L904Lj9rAx8iIsSCAuKTMnhXkYiLMhhmWI2fAUo7VLPdZNFDS+H1s9bw+NyNHN25mUtKyy/uBr+IpW3FpJF1Xjn/dFtMhFKQsGGwr3RWZeNZFrSLmewCxrFFlWsiiwKyeSOkcU87YnD+3bvuviczgzoXFdP75w/wDrQXfNfMI+kEAgFAAAAsAAAAWAYsAYAA0LjgX3tS/1H+4zgWkFmz6R4xtCzxWEapJyqU5KpGK2zsmpRXTZ3W9pLnPnLHRzfX1AYmQR6lE8pAVIF5QlsLOBdYfaErYdGS+yKGlZkYDNLL5lLSS6CjE1S3kV6iKEiEUmgkejyFVIFxfItoly45AWdQozLirEouIHmB0XiqpN4mgks/LRfZFqTfcmznsUfQfE1wQnh6P3ViIONSovN05K0qdN5601zTlu2qPS2kHTRYACSAAFwSAIAAAEkAAgABz7jB4tYY1uvhnGliLcpPKnWfr29GfrLtTya6CAPkbTmhMRhJ+TxNCdKTvbXWUrfQkuTPsbMfGJ9hY7A0q0HTrU4VIS2wqRUovrTyOacNeK3AxpTrYdToT1oLVg9ak9epGD5Es16WyLSA4ZGOZe4aP2RttPi1xdSpUp0ZU6nkrp3eo5ZtKyattjsbLLEcDtIUFergayV9tOKqpf+pyyESp0dQyv/YoaXw5kMNeldVKc4OOTU4SjZrfdZFtpHFQkspJ9qKNXrIt5Iv66LKaIRRaFj20e6dFvZFsK80Y5l95M2XQHFzpLERjUhh1CE0pRnWqQipJ7GopuVvqm56K4m6rs8Ti4w3xw0XN9lSaSX6rA45iIGU4OcD8bjmvufDycH+VnyKK/SPJ9UbvoOrVOAmBoLE+adR05xhGVeWvZOipu8cot3bew6pgo2pwW6EV4Ig0DgLxU4fBNVsQ1iK6s43j5qk1mnCL9KS+k92SR0VAFC4BIEIAALkkACQQAABIEBBgCQQABheGKvhZLfUoL/fpmaTMPwrjeglvrUP4sQMTwMS+6MVndpxu996lbPwNusapwNhavirbOR/GxK+CNrJBiNO8HKOKcZVNaMopxUqbs7Ozad001dLmy7WYDE8W1Cf5R/XhCTz6rG7Ao5tX4p6b2V4L/AMdX271NFD/k9T2/dUV1YdfGodQDA5rS4ncL+NiKr9iNOPvTMpguKvR1NpyhUqW/zajs+tQUTdgB5o0oxioxSUYpRSWSSSskluseyBcDStNvLGP897sHc3KkrRS6F7jS+ENO8MU/z8/DBM3ZIglEkAokgBAASQgFwTYAQALAALEgQwAAAsABiOEv4Omt9eiv2r/Ay9jEcJFlQW/E0v5mBj+BsLTr5c6S6lVr/NmzmtcDY2df2l+/VfxNlZIAFhYoAkgAAgADFgBp3CGovJYlb61XvWEZuNjC47QPldZOpaM6k5vLPl0vJNLPtv4GaAACwAAJAEAAAJAEAkgBYWAABAAGCQBFi2xuDjUUVK/Jmpq2+N/CzZcgCy0Zo2FBS1XJuTu3Jp557LLZmXoAAEgCLAAAASBAsA2AsAAABIECxJAAAAALACQABDAABBEgAAAIDAAEgACGAAQAAIkAAQwADAAEgAAQgADAAEg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data:image/jpeg;base64,/9j/4AAQSkZJRgABAQAAAQABAAD/2wCEAAkGBxISEhUSEhAVFRUVFRUVFxUQFRUVFRUVFRUWFhUVFRUYHSggGBolHRUVITEhJSkrLi4uFx8zODMtNygtLisBCgoKDg0OFQ8QGDcfHR0tLS0yLSs3Mi0tKy0rLS0rKysuKysrLTUrLS0rLSsrKzcrKysrKzctNy0tLSstNy03Lf/AABEIAOEA4QMBIgACEQEDEQH/xAAcAAEAAQUBAQAAAAAAAAAAAAAAAQMEBQYHAgj/xABLEAACAQICBAkIAw4EBwAAAAAAAQIDEQQhBRIxUQYHIkFhcYGRoRMjMmJyscHRUoLwFCQzQkNjg5KisrPCw+EVU3OjFhc0RIST0v/EABcBAQEBAQAAAAAAAAAAAAAAAAABAgP/xAAeEQEBAAEEAwEAAAAAAAAAAAAAARECEiExAxNBUf/aAAwDAQACEQMRAD8A7iCABJFhYABYMASQLgCSLBC4AlEACRcgAAAwFiSAAJIFgFgAwCJIAEggAASQgFgLkgQAAABRxlVxhKS2pZARicbCHpSz3LN9yMbX0y/xIdsvkvmYpvNtu7ebb53vZGsZyuF3PSFV7ZtezZFCdaT2zk+uTfxMRpPScozjSppOpL6WxLe+59xb4rDzjHWn5Ss+eMZaiXVFWuami91Ms46z+m/1meoY6cdlSXa2/Bmp4fG4N3UoKnJbVVun3vaU6OKoznagqll+NTk0u5uz7Ua9VZ3N6o6aqLalJdz71l4GVwmkoVMk7PdLn6t5zyvpWVDOo9aDy1orlJ+sl7y+hitZJxe3MzdNnLWXQkwaXhdM1obJ6y3T5Xjt8SvieE9e3m6VK/5yU/giZG2g0Krwl0j+LHBr2lWf8yKD4T6V/wAvBf7/AP8AQyOiA53HhXpRbcNhZexOcffJnp8O8bFcvRmt0063w1WXI6EGaHR4z6EWliMNXot87SlHvyb7jP6N4YYGvbyeKp3eyNR+Tl2RnZsDOgXAAAAAAAAAEgACASAB5qRTTTWTVn2ki4Gv47RsoZxTlHoza618TH2NwLbEYKE9sc96yffzmdq5aFpTRsnONak0qkeaWySzy6NrLXG6WkouMlKjP6UoOcexxyN3xOhcuTNfXy8V8jQqnCHDupKmq0bxk1fNRlbnhJpKSNzV8vxMMUsHh6jcq2JVWT3yUUupXPEKcaL8zi1q88J8tdmrmbG6cXm4p9aTPcKcVsil1JG/bWdrC4lVMRDUjBxi7a05pxvZ35MXmZbCUPJwUVzK12VpTSWbSW8scVpOMUnGMprfTWtbxJm3iL1yvrlrX0hThk5Xb5opvwWZreJ0xVqtwUdaD+gpxlHola5eUKLcfJzdNO3ouClJLfdO3a0i+vHabvxGlNKNvVU9SMstaKlddEk0nbqK2Co4mOxwcXZpxk1G2+Sacm+0pPG+Qj5J05uNrRnrX1urLJ9BVjiq0FrN2jb/ALhRX7UH8DV6xIjM0G0rSab6FZFexgf8QqNclxlJ7FLkK2+K2vtsUqGkMQ6ltXJbVUWpf2ZRuu9nP11rdGwzgpZNJrc80YbH8GMPVu1HUe+nku2OwuZaTUFepaPstyXa7ZFjQ0rVmm7qO6MYuUXu5cb+4k8erszGKUtIaOd8PWm6Xq8qHVKlK6XWl2m18HeNWEmoYymoN/laV3D60M2l0pvqRaaPxVabflKaUVseav2SzNP4YaJVGoqkPRqXduZPJ2XR8mT7hX0Jhq8KkVOnOMoySalBqUZJ7GmtqKhwDgTwtq4Gra7lQk+XTvv/AB4XyUvfsfM13rCYmFWEakJKUZxUotbGnmmBVJBAAAXAAXAAAWAXJIABgMAaPxqaalRoww8G1Ku5KTW3ycbKSv0ucV1XOHVHZ++/edU44v8AqMKr2vCcU1zSlKKi30XSOeYvBO7dmpRfnaSXKjtvJRe2L382wYG0cBMQ3SlBv0ZXXQml4X95n8e62r5pRb9e/gc70VpFUJqVOEm90n6SvuS2G8YHTcKi5UXTe1qWxfW3Dq5RjqlKvVnq1Iuy5p5JvfGcFZdpe4bREk9Z1H3qTtuU3FNIy0KyeaafSsyprGr5beIm1gq+GrxbcdXV5rXcretdNvvRZ0MA5Skn5tbbRdry6acm013GzyMNpjRVKd5t6klm5RV3bpS2mtOvPFLFi8Rqu04zjzJzS/ZXoJF+8Lqx1/LJprNV7Sj2NbDGTxlCmlqcpWtr3nt6acsmesNVq1uQ4U5wvlLVepZc2TyfQaun70i48nRjyoxfreRk0n2Nq/YUYTnUvCmkkr8lebl2wldSXXYvo6Bi769lfmik8uuS1l3mWw2HjBJRVksjO+TpcWsBhtA3d5JRvuS8Y3ce4zeEwNOn6MIrqSV+4uWW2Jx9On6c11LN9yOWryW9tTThc2NQ4caQhK1JQ1tXNS5lLZbr+Y09wiqOnrUYuEG7a8spbnaL2dZpk55tt9r+JJ+iYHZ+JnSLqYWpSb/BVOT0RqK9v1lN9pwfE4zWyWUeeXyR2TiH/B4np8i7bl5xL3Gh1UJgASQggAsAAAAAAAAAEByrjspXdH2J+9fM5zS07Tmo08TrRnDKGJpK80uZVF+Oti32R0zjn/IezU98DiWOWbA2XFqUU6ianGV262Ed/wBems47VfZzmPhPZOFRSfqtKS7HZ7LswFDETg9aE3Frni2n4FzW0nOp+EjCbve7jqyf1oWv2gZvDY+pSzjOUHttdq/S1zmYw/C+vHKWrPZnJar71kaQ8RbK84roal3N8x5+7pbFJc21NPdzbiYHS6XDdbJUZX9WSfvsRU4SYSbvOjJPnlqq+fSnc5w9JSz9F9v2+zEdKPnWXQ2MY6HQsPpbA0560VVTe1Wk077W1zl9/wAYYeOUYT280bL3nLf8Ve5d/US9LP6K7xc3ujps+G9O+VGb63FL3ljX4aVn6FOMV6zbfhY55U0rPclu6PEoz0hU+l3Im2Dfa3CGrVWrUqyh000rW6Vt8TAVMaou7qZ323z695rrxM3tbfaLPazWJBmcXpmU+eU7ZJybdu8xtfFN+lK/qrZ3lrNtnmwRW179C5lzHeeI/Ly69Sk+5y+ZwOmd44lJ8uqvzUX3SXzCushICwABACQRcAECQAIJIAABAcx46FlQ9mp74HEsc8zt/HOuTQ6qvvpnDscs2BZMRIZKAqxK0MNfLL3FGLLzDroAu6WgHKN9XuafxLPF6IcHnHwZtWi4pxya+3XcsdL00m+3Y/7FRqdTDW5ik4dBf4lK/aWkiKpOAUD1YAe6dNFatBLmKdErVmBYyPJUmikB6pncuJGfnJrfR/mgcMpnbuJKXnuuhL96myjsxBKIsQAAAAuAAAAEkAAySABzbjm9DD/pf6Rw3HbTufHOuRh/0v8ASOF47aBYSZKIZKAqwZf4Wp0LtMfBF9h49fYWJWy6NkrbPFFppRK+x+BX0ZTuuYttMRaKMDiGr/2RZzkXNbaWrMkeGAyAqtReZWq7ChRWZcVVkBYzZTKlRlNlgmmdn4lZefj/AKUl+78jjFM7BxLy++aXsTX7DYR3MIC5FSQgAJBFgAAAACwAAADnHHKvN0Our/TOF4/azu/HIvM0faqe6JwfH7e8CwbJREkIgVYmQwllv7GixhEv8K30ddixK2TRclbb3r5MtdNZbl2P5HvR8n9rMt9MPoXakVGAxPWWki6rlpIy08Mg9SPNgK1LaXNTYWlJl3U2AY+qykVqqzKViouFFap1TiclbFUOqf8ADmcqj6Pd1nTuKKdsVh+uS/ZmhB39AWJIqAABIIAEgEAALiwAAAc945F5ij7c/cjg2P2s71xyL73o+3L904Lj9rAx8iIsSCAuKTMnhXkYiLMhhmWI2fAUo7VLPdZNFDS+H1s9bw+NyNHN25mUtKyy/uBr+IpW3FpJF1Xjn/dFtMhFKQsGGwr3RWZeNZFrSLmewCxrFFlWsiiwKyeSOkcU87YnD+3bvuviczgzoXFdP75w/wDrQXfNfMI+kEAgFAAAAsAAAAWAYsAYAA0LjgX3tS/1H+4zgWkFmz6R4xtCzxWEapJyqU5KpGK2zsmpRXTZ3W9pLnPnLHRzfX1AYmQR6lE8pAVIF5QlsLOBdYfaErYdGS+yKGlZkYDNLL5lLSS6CjE1S3kV6iKEiEUmgkejyFVIFxfItoly45AWdQozLirEouIHmB0XiqpN4mgks/LRfZFqTfcmznsUfQfE1wQnh6P3ViIONSovN05K0qdN5601zTlu2qPS2kHTRYACSAAFwSAIAAAEkAAgABz7jB4tYY1uvhnGliLcpPKnWfr29GfrLtTya6CAPkbTmhMRhJ+TxNCdKTvbXWUrfQkuTPsbMfGJ9hY7A0q0HTrU4VIS2wqRUovrTyOacNeK3AxpTrYdToT1oLVg9ak9epGD5Es16WyLSA4ZGOZe4aP2RttPi1xdSpUp0ZU6nkrp3eo5ZtKyattjsbLLEcDtIUFergayV9tOKqpf+pyyESp0dQyv/YoaXw5kMNeldVKc4OOTU4SjZrfdZFtpHFQkspJ9qKNXrIt5Iv66LKaIRRaFj20e6dFvZFsK80Y5l95M2XQHFzpLERjUhh1CE0pRnWqQipJ7GopuVvqm56K4m6rs8Ti4w3xw0XN9lSaSX6rA45iIGU4OcD8bjmvufDycH+VnyKK/SPJ9UbvoOrVOAmBoLE+adR05xhGVeWvZOipu8cot3bew6pgo2pwW6EV4Ig0DgLxU4fBNVsQ1iK6s43j5qk1mnCL9KS+k92SR0VAFC4BIEIAALkkACQQAABIEBBgCQQABheGKvhZLfUoL/fpmaTMPwrjeglvrUP4sQMTwMS+6MVndpxu996lbPwNusapwNhavirbOR/GxK+CNrJBiNO8HKOKcZVNaMopxUqbs7Ozad001dLmy7WYDE8W1Cf5R/XhCTz6rG7Ao5tX4p6b2V4L/AMdX271NFD/k9T2/dUV1YdfGodQDA5rS4ncL+NiKr9iNOPvTMpguKvR1NpyhUqW/zajs+tQUTdgB5o0oxioxSUYpRSWSSSskluseyBcDStNvLGP897sHc3KkrRS6F7jS+ENO8MU/z8/DBM3ZIglEkAokgBAASQgFwTYAQALAALEgQwAAAsABiOEv4Omt9eiv2r/Ay9jEcJFlQW/E0v5mBj+BsLTr5c6S6lVr/NmzmtcDY2df2l+/VfxNlZIAFhYoAkgAAgADFgBp3CGovJYlb61XvWEZuNjC47QPldZOpaM6k5vLPl0vJNLPtv4GaAACwAAJAEAAAJAEAkgBYWAABAAGCQBFi2xuDjUUVK/Jmpq2+N/CzZcgCy0Zo2FBS1XJuTu3Jp557LLZmXoAAEgCLAAAASBAsA2AsAAABIECxJAAAAALACQABDAABBEgAAAIDAAEgACGAAQAAIkAAQwADAAEgAAQgADAAEg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ISEhUSEhAVFRUVFRUVFxUQFRUVFRUVFRUWFhUVFRUYHSggGBolHRUVITEhJSkrLi4uFx8zODMtNygtLisBCgoKDg0OFQ8QGDcfHR0tLS0yLSs3Mi0tKy0rLS0rKysuKysrLTUrLS0rLSsrKzcrKysrKzctNy0tLSstNy03Lf/AABEIAOEA4QMBIgACEQEDEQH/xAAcAAEAAQUBAQAAAAAAAAAAAAAAAQMEBQYHAgj/xABLEAACAQICBAkIAw4EBwAAAAAAAQIDEQQhBRIxUQYHIkFhcYGRoRMjMmJyscHRUoLwFCQzQkNjg5KisrPCw+EVU3OjFhc0RIST0v/EABcBAQEBAQAAAAAAAAAAAAAAAAABAgP/xAAeEQEBAAEEAwEAAAAAAAAAAAAAARECEiExAxNBUf/aAAwDAQACEQMRAD8A7iCABJFhYABYMASQLgCSLBC4AlEACRcgAAAwFiSAAJIFgFgAwCJIAEggAASQgFgLkgQAAABRxlVxhKS2pZARicbCHpSz3LN9yMbX0y/xIdsvkvmYpvNtu7ebb53vZGsZyuF3PSFV7ZtezZFCdaT2zk+uTfxMRpPScozjSppOpL6WxLe+59xb4rDzjHWn5Ss+eMZaiXVFWuami91Ms46z+m/1meoY6cdlSXa2/Bmp4fG4N3UoKnJbVVun3vaU6OKoznagqll+NTk0u5uz7Ua9VZ3N6o6aqLalJdz71l4GVwmkoVMk7PdLn6t5zyvpWVDOo9aDy1orlJ+sl7y+hitZJxe3MzdNnLWXQkwaXhdM1obJ6y3T5Xjt8SvieE9e3m6VK/5yU/giZG2g0Krwl0j+LHBr2lWf8yKD4T6V/wAvBf7/AP8AQyOiA53HhXpRbcNhZexOcffJnp8O8bFcvRmt0063w1WXI6EGaHR4z6EWliMNXot87SlHvyb7jP6N4YYGvbyeKp3eyNR+Tl2RnZsDOgXAAAAAAAAAEgACASAB5qRTTTWTVn2ki4Gv47RsoZxTlHoza618TH2NwLbEYKE9sc96yffzmdq5aFpTRsnONak0qkeaWySzy6NrLXG6WkouMlKjP6UoOcexxyN3xOhcuTNfXy8V8jQqnCHDupKmq0bxk1fNRlbnhJpKSNzV8vxMMUsHh6jcq2JVWT3yUUupXPEKcaL8zi1q88J8tdmrmbG6cXm4p9aTPcKcVsil1JG/bWdrC4lVMRDUjBxi7a05pxvZ35MXmZbCUPJwUVzK12VpTSWbSW8scVpOMUnGMprfTWtbxJm3iL1yvrlrX0hThk5Xb5opvwWZreJ0xVqtwUdaD+gpxlHola5eUKLcfJzdNO3ouClJLfdO3a0i+vHabvxGlNKNvVU9SMstaKlddEk0nbqK2Co4mOxwcXZpxk1G2+Sacm+0pPG+Qj5J05uNrRnrX1urLJ9BVjiq0FrN2jb/ALhRX7UH8DV6xIjM0G0rSab6FZFexgf8QqNclxlJ7FLkK2+K2vtsUqGkMQ6ltXJbVUWpf2ZRuu9nP11rdGwzgpZNJrc80YbH8GMPVu1HUe+nku2OwuZaTUFepaPstyXa7ZFjQ0rVmm7qO6MYuUXu5cb+4k8erszGKUtIaOd8PWm6Xq8qHVKlK6XWl2m18HeNWEmoYymoN/laV3D60M2l0pvqRaaPxVabflKaUVseav2SzNP4YaJVGoqkPRqXduZPJ2XR8mT7hX0Jhq8KkVOnOMoySalBqUZJ7GmtqKhwDgTwtq4Gra7lQk+XTvv/AB4XyUvfsfM13rCYmFWEakJKUZxUotbGnmmBVJBAAAXAAXAAAWAXJIABgMAaPxqaalRoww8G1Ku5KTW3ycbKSv0ucV1XOHVHZ++/edU44v8AqMKr2vCcU1zSlKKi30XSOeYvBO7dmpRfnaSXKjtvJRe2L382wYG0cBMQ3SlBv0ZXXQml4X95n8e62r5pRb9e/gc70VpFUJqVOEm90n6SvuS2G8YHTcKi5UXTe1qWxfW3Dq5RjqlKvVnq1Iuy5p5JvfGcFZdpe4bREk9Z1H3qTtuU3FNIy0KyeaafSsyprGr5beIm1gq+GrxbcdXV5rXcretdNvvRZ0MA5Skn5tbbRdry6acm013GzyMNpjRVKd5t6klm5RV3bpS2mtOvPFLFi8Rqu04zjzJzS/ZXoJF+8Lqx1/LJprNV7Sj2NbDGTxlCmlqcpWtr3nt6acsmesNVq1uQ4U5wvlLVepZc2TyfQaun70i48nRjyoxfreRk0n2Nq/YUYTnUvCmkkr8lebl2wldSXXYvo6Bi769lfmik8uuS1l3mWw2HjBJRVksjO+TpcWsBhtA3d5JRvuS8Y3ce4zeEwNOn6MIrqSV+4uWW2Jx9On6c11LN9yOWryW9tTThc2NQ4caQhK1JQ1tXNS5lLZbr+Y09wiqOnrUYuEG7a8spbnaL2dZpk55tt9r+JJ+iYHZ+JnSLqYWpSb/BVOT0RqK9v1lN9pwfE4zWyWUeeXyR2TiH/B4np8i7bl5xL3Gh1UJgASQggAsAAAAAAAAAEByrjspXdH2J+9fM5zS07Tmo08TrRnDKGJpK80uZVF+Oti32R0zjn/IezU98DiWOWbA2XFqUU6ianGV262Ed/wBems47VfZzmPhPZOFRSfqtKS7HZ7LswFDETg9aE3Frni2n4FzW0nOp+EjCbve7jqyf1oWv2gZvDY+pSzjOUHttdq/S1zmYw/C+vHKWrPZnJar71kaQ8RbK84roal3N8x5+7pbFJc21NPdzbiYHS6XDdbJUZX9WSfvsRU4SYSbvOjJPnlqq+fSnc5w9JSz9F9v2+zEdKPnWXQ2MY6HQsPpbA0560VVTe1Wk077W1zl9/wAYYeOUYT280bL3nLf8Ve5d/US9LP6K7xc3ujps+G9O+VGb63FL3ljX4aVn6FOMV6zbfhY55U0rPclu6PEoz0hU+l3Im2Dfa3CGrVWrUqyh000rW6Vt8TAVMaou7qZ323z695rrxM3tbfaLPazWJBmcXpmU+eU7ZJybdu8xtfFN+lK/qrZ3lrNtnmwRW179C5lzHeeI/Ly69Sk+5y+ZwOmd44lJ8uqvzUX3SXzCushICwABACQRcAECQAIJIAABAcx46FlQ9mp74HEsc8zt/HOuTQ6qvvpnDscs2BZMRIZKAqxK0MNfLL3FGLLzDroAu6WgHKN9XuafxLPF6IcHnHwZtWi4pxya+3XcsdL00m+3Y/7FRqdTDW5ik4dBf4lK/aWkiKpOAUD1YAe6dNFatBLmKdErVmBYyPJUmikB6pncuJGfnJrfR/mgcMpnbuJKXnuuhL96myjsxBKIsQAAAAuAAAAEkAAySABzbjm9DD/pf6Rw3HbTufHOuRh/0v8ASOF47aBYSZKIZKAqwZf4Wp0LtMfBF9h49fYWJWy6NkrbPFFppRK+x+BX0ZTuuYttMRaKMDiGr/2RZzkXNbaWrMkeGAyAqtReZWq7ChRWZcVVkBYzZTKlRlNlgmmdn4lZefj/AKUl+78jjFM7BxLy++aXsTX7DYR3MIC5FSQgAJBFgAAAACwAAADnHHKvN0Our/TOF4/azu/HIvM0faqe6JwfH7e8CwbJREkIgVYmQwllv7GixhEv8K30ddixK2TRclbb3r5MtdNZbl2P5HvR8n9rMt9MPoXakVGAxPWWki6rlpIy08Mg9SPNgK1LaXNTYWlJl3U2AY+qykVqqzKViouFFap1TiclbFUOqf8ADmcqj6Pd1nTuKKdsVh+uS/ZmhB39AWJIqAABIIAEgEAALiwAAAc945F5ij7c/cjg2P2s71xyL73o+3L904Lj9rAx8iIsSCAuKTMnhXkYiLMhhmWI2fAUo7VLPdZNFDS+H1s9bw+NyNHN25mUtKyy/uBr+IpW3FpJF1Xjn/dFtMhFKQsGGwr3RWZeNZFrSLmewCxrFFlWsiiwKyeSOkcU87YnD+3bvuviczgzoXFdP75w/wDrQXfNfMI+kEAgFAAAAsAAAAWAYsAYAA0LjgX3tS/1H+4zgWkFmz6R4xtCzxWEapJyqU5KpGK2zsmpRXTZ3W9pLnPnLHRzfX1AYmQR6lE8pAVIF5QlsLOBdYfaErYdGS+yKGlZkYDNLL5lLSS6CjE1S3kV6iKEiEUmgkejyFVIFxfItoly45AWdQozLirEouIHmB0XiqpN4mgks/LRfZFqTfcmznsUfQfE1wQnh6P3ViIONSovN05K0qdN5601zTlu2qPS2kHTRYACSAAFwSAIAAAEkAAgABz7jB4tYY1uvhnGliLcpPKnWfr29GfrLtTya6CAPkbTmhMRhJ+TxNCdKTvbXWUrfQkuTPsbMfGJ9hY7A0q0HTrU4VIS2wqRUovrTyOacNeK3AxpTrYdToT1oLVg9ak9epGD5Es16WyLSA4ZGOZe4aP2RttPi1xdSpUp0ZU6nkrp3eo5ZtKyattjsbLLEcDtIUFergayV9tOKqpf+pyyESp0dQyv/YoaXw5kMNeldVKc4OOTU4SjZrfdZFtpHFQkspJ9qKNXrIt5Iv66LKaIRRaFj20e6dFvZFsK80Y5l95M2XQHFzpLERjUhh1CE0pRnWqQipJ7GopuVvqm56K4m6rs8Ti4w3xw0XN9lSaSX6rA45iIGU4OcD8bjmvufDycH+VnyKK/SPJ9UbvoOrVOAmBoLE+adR05xhGVeWvZOipu8cot3bew6pgo2pwW6EV4Ig0DgLxU4fBNVsQ1iK6s43j5qk1mnCL9KS+k92SR0VAFC4BIEIAALkkACQQAABIEBBgCQQABheGKvhZLfUoL/fpmaTMPwrjeglvrUP4sQMTwMS+6MVndpxu996lbPwNusapwNhavirbOR/GxK+CNrJBiNO8HKOKcZVNaMopxUqbs7Ozad001dLmy7WYDE8W1Cf5R/XhCTz6rG7Ao5tX4p6b2V4L/AMdX271NFD/k9T2/dUV1YdfGodQDA5rS4ncL+NiKr9iNOPvTMpguKvR1NpyhUqW/zajs+tQUTdgB5o0oxioxSUYpRSWSSSskluseyBcDStNvLGP897sHc3KkrRS6F7jS+ENO8MU/z8/DBM3ZIglEkAokgBAASQgFwTYAQALAALEgQwAAAsABiOEv4Omt9eiv2r/Ay9jEcJFlQW/E0v5mBj+BsLTr5c6S6lVr/NmzmtcDY2df2l+/VfxNlZIAFhYoAkgAAgADFgBp3CGovJYlb61XvWEZuNjC47QPldZOpaM6k5vLPl0vJNLPtv4GaAACwAAJAEAAAJAEAkgBYWAABAAGCQBFi2xuDjUUVK/Jmpq2+N/CzZcgCy0Zo2FBS1XJuTu3Jp557LLZmXoAAEgCLAAAASBAsA2AsAAABIECxJAAAAALACQABDAABBEgAAAIDAAEgACGAAQAAIkAAQwADAAEgAAQgADAAEg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5867400" y="914400"/>
            <a:ext cx="1676400" cy="171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5000" y="685800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MODULE GSM/ SIM900a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1296194" y="2819400"/>
            <a:ext cx="75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819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648200"/>
            <a:ext cx="1303810" cy="144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Down Arrow 21"/>
          <p:cNvSpPr/>
          <p:nvPr/>
        </p:nvSpPr>
        <p:spPr>
          <a:xfrm>
            <a:off x="6934200" y="41148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1600200"/>
            <a:ext cx="1114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KENDARAAN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336162">
            <a:off x="7781683" y="1516329"/>
            <a:ext cx="1263638" cy="362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3570926">
            <a:off x="4587325" y="520221"/>
            <a:ext cx="773483" cy="17157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505200"/>
            <a:ext cx="1981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Bent Arrow 32"/>
          <p:cNvSpPr/>
          <p:nvPr/>
        </p:nvSpPr>
        <p:spPr>
          <a:xfrm rot="16200000" flipH="1">
            <a:off x="1510659" y="2756542"/>
            <a:ext cx="616989" cy="7427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" y="4343400"/>
            <a:ext cx="108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LCD DISPLAY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20574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Down Arrow 41"/>
          <p:cNvSpPr/>
          <p:nvPr/>
        </p:nvSpPr>
        <p:spPr>
          <a:xfrm>
            <a:off x="2667000" y="3962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5" descr="G:\THN 2015-2016\ANDRIIIII\8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1223682" cy="91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Image result for solenoid door loc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4648200"/>
            <a:ext cx="1085850" cy="9906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457200" y="5562600"/>
            <a:ext cx="16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SOLENOID DOOR LOCK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981200" y="4572000"/>
            <a:ext cx="56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RELAY</a:t>
            </a:r>
            <a:endParaRPr lang="en-US" sz="1200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4572000"/>
            <a:ext cx="12261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3581400" y="457200"/>
            <a:ext cx="341739" cy="91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ight Arrow 40"/>
          <p:cNvSpPr/>
          <p:nvPr/>
        </p:nvSpPr>
        <p:spPr>
          <a:xfrm>
            <a:off x="3200400" y="3352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828800" y="99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1000" y="0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SUARA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181600" y="5867400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PASSWORD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457200"/>
            <a:ext cx="1139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LED INDIKATOR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05000" y="76200"/>
            <a:ext cx="154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BLUETOOTH MODULE</a:t>
            </a:r>
            <a:endParaRPr lang="en-US" sz="1200" dirty="0"/>
          </a:p>
        </p:txBody>
      </p:sp>
      <p:sp>
        <p:nvSpPr>
          <p:cNvPr id="48" name="Up Arrow 47"/>
          <p:cNvSpPr/>
          <p:nvPr/>
        </p:nvSpPr>
        <p:spPr>
          <a:xfrm>
            <a:off x="5410200" y="3962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304800"/>
            <a:ext cx="609600" cy="142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304800"/>
            <a:ext cx="152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Up Arrow 50"/>
          <p:cNvSpPr/>
          <p:nvPr/>
        </p:nvSpPr>
        <p:spPr>
          <a:xfrm>
            <a:off x="3581400" y="14478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>
            <a:off x="1752600" y="50292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3533179" y="5001221"/>
            <a:ext cx="13918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Down Arrow 52"/>
          <p:cNvSpPr/>
          <p:nvPr/>
        </p:nvSpPr>
        <p:spPr>
          <a:xfrm>
            <a:off x="7010400" y="25146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>
            <a:off x="4038600" y="4038600"/>
            <a:ext cx="381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36759" y="586740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</a:t>
            </a:r>
            <a:r>
              <a:rPr lang="en-US" sz="1200" dirty="0" err="1" smtClean="0"/>
              <a:t>ldr</a:t>
            </a:r>
            <a:endParaRPr lang="en-US" sz="1200" dirty="0"/>
          </a:p>
        </p:txBody>
      </p:sp>
      <p:pic>
        <p:nvPicPr>
          <p:cNvPr id="2052" name="Picture 4" descr="Gambar terkai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09800" y="5791200"/>
            <a:ext cx="1190625" cy="929617"/>
          </a:xfrm>
          <a:prstGeom prst="rect">
            <a:avLst/>
          </a:prstGeom>
          <a:noFill/>
        </p:spPr>
      </p:pic>
      <p:sp>
        <p:nvSpPr>
          <p:cNvPr id="57" name="Down Arrow 56"/>
          <p:cNvSpPr/>
          <p:nvPr/>
        </p:nvSpPr>
        <p:spPr>
          <a:xfrm>
            <a:off x="2743200" y="5410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24200" y="5791200"/>
            <a:ext cx="59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buzzer</a:t>
            </a:r>
            <a:endParaRPr lang="en-US" sz="1200" dirty="0"/>
          </a:p>
        </p:txBody>
      </p:sp>
      <p:sp>
        <p:nvSpPr>
          <p:cNvPr id="59" name="Up-Down Arrow 58"/>
          <p:cNvSpPr/>
          <p:nvPr/>
        </p:nvSpPr>
        <p:spPr>
          <a:xfrm>
            <a:off x="2667000" y="1752600"/>
            <a:ext cx="2286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GSM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cinta</dc:creator>
  <cp:lastModifiedBy>cinta</cp:lastModifiedBy>
  <cp:revision>27</cp:revision>
  <dcterms:created xsi:type="dcterms:W3CDTF">2017-12-16T09:07:20Z</dcterms:created>
  <dcterms:modified xsi:type="dcterms:W3CDTF">2017-12-24T08:16:37Z</dcterms:modified>
</cp:coreProperties>
</file>