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4" r:id="rId2"/>
    <p:sldId id="262" r:id="rId3"/>
    <p:sldId id="263" r:id="rId4"/>
    <p:sldId id="257" r:id="rId5"/>
    <p:sldId id="258" r:id="rId6"/>
    <p:sldId id="259"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6/3/2017</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6/3/2017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6/3/2017</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6/3/2017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6/3/2017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6/3/2017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6/3/2017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6/3/2017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6/3/2017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45000" b="-45000"/>
          </a:stretch>
        </a:blip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6/3/2017</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351692" y="2011680"/>
            <a:ext cx="11282289" cy="4206240"/>
          </a:xfrm>
        </p:spPr>
        <p:txBody>
          <a:bodyPr>
            <a:normAutofit/>
          </a:bodyPr>
          <a:lstStyle/>
          <a:p>
            <a:pPr marL="0" indent="0" algn="ctr">
              <a:buNone/>
            </a:pPr>
            <a:endParaRPr lang="id-ID" sz="15000" b="1" baseline="-25000" dirty="0"/>
          </a:p>
          <a:p>
            <a:pPr marL="0" indent="0" algn="ctr">
              <a:buNone/>
            </a:pPr>
            <a:r>
              <a:rPr lang="id-ID" sz="15000" b="1" baseline="-25000" dirty="0"/>
              <a:t>PETS ADOPTION</a:t>
            </a:r>
            <a:endParaRPr lang="id-ID" sz="15000" baseline="-25000" dirty="0"/>
          </a:p>
        </p:txBody>
      </p:sp>
    </p:spTree>
    <p:extLst>
      <p:ext uri="{BB962C8B-B14F-4D97-AF65-F5344CB8AC3E}">
        <p14:creationId xmlns:p14="http://schemas.microsoft.com/office/powerpoint/2010/main" val="228866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6355" y="379828"/>
            <a:ext cx="9784080" cy="4206240"/>
          </a:xfrm>
        </p:spPr>
        <p:txBody>
          <a:bodyPr>
            <a:normAutofit/>
          </a:bodyPr>
          <a:lstStyle/>
          <a:p>
            <a:pPr marL="0" indent="0" algn="ctr">
              <a:buNone/>
            </a:pPr>
            <a:r>
              <a:rPr lang="id-ID" b="1" dirty="0">
                <a:solidFill>
                  <a:schemeClr val="accent1">
                    <a:lumMod val="50000"/>
                  </a:schemeClr>
                </a:solidFill>
              </a:rPr>
              <a:t>ANGGOTA :</a:t>
            </a:r>
          </a:p>
          <a:p>
            <a:pPr marL="0" indent="0" algn="ctr">
              <a:buNone/>
            </a:pPr>
            <a:endParaRPr lang="id-ID" b="1" dirty="0">
              <a:solidFill>
                <a:schemeClr val="accent1">
                  <a:lumMod val="50000"/>
                </a:schemeClr>
              </a:solidFill>
            </a:endParaRPr>
          </a:p>
          <a:p>
            <a:pPr marL="0" indent="0">
              <a:buNone/>
            </a:pPr>
            <a:r>
              <a:rPr lang="id-ID" b="1" dirty="0">
                <a:solidFill>
                  <a:schemeClr val="accent1">
                    <a:lumMod val="50000"/>
                  </a:schemeClr>
                </a:solidFill>
              </a:rPr>
              <a:t>1. RESTU FAJRI IRAWAN				(15.11.</a:t>
            </a:r>
            <a:r>
              <a:rPr lang="en-US" b="1" dirty="0">
                <a:solidFill>
                  <a:schemeClr val="accent1">
                    <a:lumMod val="50000"/>
                  </a:schemeClr>
                </a:solidFill>
              </a:rPr>
              <a:t>9215</a:t>
            </a:r>
            <a:r>
              <a:rPr lang="id-ID" b="1" dirty="0">
                <a:solidFill>
                  <a:schemeClr val="accent1">
                    <a:lumMod val="50000"/>
                  </a:schemeClr>
                </a:solidFill>
              </a:rPr>
              <a:t>)</a:t>
            </a:r>
          </a:p>
          <a:p>
            <a:pPr marL="0" indent="0">
              <a:buNone/>
            </a:pPr>
            <a:r>
              <a:rPr lang="id-ID" b="1" dirty="0">
                <a:solidFill>
                  <a:schemeClr val="accent1">
                    <a:lumMod val="50000"/>
                  </a:schemeClr>
                </a:solidFill>
              </a:rPr>
              <a:t>2. DESSI PUTRI HARTANINGSIH</a:t>
            </a:r>
            <a:r>
              <a:rPr lang="en-US" b="1" dirty="0">
                <a:solidFill>
                  <a:schemeClr val="accent1">
                    <a:lumMod val="50000"/>
                  </a:schemeClr>
                </a:solidFill>
              </a:rPr>
              <a:t>			</a:t>
            </a:r>
            <a:r>
              <a:rPr lang="id-ID" b="1" dirty="0">
                <a:solidFill>
                  <a:schemeClr val="accent1">
                    <a:lumMod val="50000"/>
                  </a:schemeClr>
                </a:solidFill>
              </a:rPr>
              <a:t> (15.11.</a:t>
            </a:r>
            <a:r>
              <a:rPr lang="en-US" b="1" dirty="0">
                <a:solidFill>
                  <a:schemeClr val="accent1">
                    <a:lumMod val="50000"/>
                  </a:schemeClr>
                </a:solidFill>
              </a:rPr>
              <a:t>9203</a:t>
            </a:r>
            <a:r>
              <a:rPr lang="id-ID" b="1" dirty="0">
                <a:solidFill>
                  <a:schemeClr val="accent1">
                    <a:lumMod val="50000"/>
                  </a:schemeClr>
                </a:solidFill>
              </a:rPr>
              <a:t>)</a:t>
            </a:r>
          </a:p>
          <a:p>
            <a:pPr marL="0" indent="0">
              <a:buNone/>
            </a:pPr>
            <a:r>
              <a:rPr lang="id-ID" b="1" dirty="0">
                <a:solidFill>
                  <a:schemeClr val="accent1">
                    <a:lumMod val="50000"/>
                  </a:schemeClr>
                </a:solidFill>
              </a:rPr>
              <a:t>3. WILDA MAULI</a:t>
            </a:r>
            <a:r>
              <a:rPr lang="en-US" b="1" dirty="0">
                <a:solidFill>
                  <a:schemeClr val="accent1">
                    <a:lumMod val="50000"/>
                  </a:schemeClr>
                </a:solidFill>
              </a:rPr>
              <a:t>					</a:t>
            </a:r>
            <a:r>
              <a:rPr lang="id-ID" b="1" dirty="0">
                <a:solidFill>
                  <a:schemeClr val="accent1">
                    <a:lumMod val="50000"/>
                  </a:schemeClr>
                </a:solidFill>
              </a:rPr>
              <a:t> (15.11.</a:t>
            </a:r>
            <a:r>
              <a:rPr lang="en-US" b="1" dirty="0">
                <a:solidFill>
                  <a:schemeClr val="accent1">
                    <a:lumMod val="50000"/>
                  </a:schemeClr>
                </a:solidFill>
              </a:rPr>
              <a:t>9243</a:t>
            </a:r>
            <a:r>
              <a:rPr lang="id-ID" b="1" dirty="0">
                <a:solidFill>
                  <a:schemeClr val="accent1">
                    <a:lumMod val="50000"/>
                  </a:schemeClr>
                </a:solidFill>
              </a:rPr>
              <a:t>)</a:t>
            </a:r>
          </a:p>
          <a:p>
            <a:pPr marL="0" indent="0">
              <a:buNone/>
            </a:pPr>
            <a:r>
              <a:rPr lang="id-ID" b="1" dirty="0">
                <a:solidFill>
                  <a:schemeClr val="accent1">
                    <a:lumMod val="50000"/>
                  </a:schemeClr>
                </a:solidFill>
              </a:rPr>
              <a:t>4. AGIL ANGGA SAPUTRA</a:t>
            </a:r>
            <a:r>
              <a:rPr lang="en-US" b="1" dirty="0">
                <a:solidFill>
                  <a:schemeClr val="accent1">
                    <a:lumMod val="50000"/>
                  </a:schemeClr>
                </a:solidFill>
              </a:rPr>
              <a:t>				</a:t>
            </a:r>
            <a:r>
              <a:rPr lang="id-ID" b="1" dirty="0">
                <a:solidFill>
                  <a:schemeClr val="accent1">
                    <a:lumMod val="50000"/>
                  </a:schemeClr>
                </a:solidFill>
              </a:rPr>
              <a:t> (15.11.</a:t>
            </a:r>
            <a:r>
              <a:rPr lang="en-US" b="1" dirty="0">
                <a:solidFill>
                  <a:schemeClr val="accent1">
                    <a:lumMod val="50000"/>
                  </a:schemeClr>
                </a:solidFill>
              </a:rPr>
              <a:t>9200</a:t>
            </a:r>
            <a:r>
              <a:rPr lang="id-ID" b="1" dirty="0">
                <a:solidFill>
                  <a:schemeClr val="accent1">
                    <a:lumMod val="50000"/>
                  </a:schemeClr>
                </a:solidFill>
              </a:rPr>
              <a:t>)</a:t>
            </a:r>
          </a:p>
          <a:p>
            <a:pPr marL="0" indent="0">
              <a:buNone/>
            </a:pPr>
            <a:r>
              <a:rPr lang="id-ID" b="1" dirty="0">
                <a:solidFill>
                  <a:schemeClr val="accent1">
                    <a:lumMod val="50000"/>
                  </a:schemeClr>
                </a:solidFill>
              </a:rPr>
              <a:t>5. AKBAR MUZAKKI</a:t>
            </a:r>
            <a:r>
              <a:rPr lang="en-US" b="1" dirty="0">
                <a:solidFill>
                  <a:schemeClr val="accent1">
                    <a:lumMod val="50000"/>
                  </a:schemeClr>
                </a:solidFill>
              </a:rPr>
              <a:t>					</a:t>
            </a:r>
            <a:r>
              <a:rPr lang="id-ID" b="1" dirty="0">
                <a:solidFill>
                  <a:schemeClr val="accent1">
                    <a:lumMod val="50000"/>
                  </a:schemeClr>
                </a:solidFill>
              </a:rPr>
              <a:t> (15.11.</a:t>
            </a:r>
            <a:r>
              <a:rPr lang="en-US" b="1" dirty="0">
                <a:solidFill>
                  <a:schemeClr val="accent1">
                    <a:lumMod val="50000"/>
                  </a:schemeClr>
                </a:solidFill>
              </a:rPr>
              <a:t>9254</a:t>
            </a:r>
            <a:r>
              <a:rPr lang="id-ID" b="1" dirty="0">
                <a:solidFill>
                  <a:schemeClr val="accent1">
                    <a:lumMod val="50000"/>
                  </a:schemeClr>
                </a:solidFill>
              </a:rPr>
              <a:t>)</a:t>
            </a:r>
          </a:p>
          <a:p>
            <a:pPr marL="0" indent="0">
              <a:buNone/>
            </a:pPr>
            <a:r>
              <a:rPr lang="id-ID" b="1" dirty="0">
                <a:solidFill>
                  <a:schemeClr val="accent1">
                    <a:lumMod val="50000"/>
                  </a:schemeClr>
                </a:solidFill>
              </a:rPr>
              <a:t>6. CAHYO RAFIKA</a:t>
            </a:r>
            <a:r>
              <a:rPr lang="en-US" b="1" dirty="0">
                <a:solidFill>
                  <a:schemeClr val="accent1">
                    <a:lumMod val="50000"/>
                  </a:schemeClr>
                </a:solidFill>
              </a:rPr>
              <a:t>					</a:t>
            </a:r>
            <a:r>
              <a:rPr lang="id-ID" b="1" dirty="0">
                <a:solidFill>
                  <a:schemeClr val="accent1">
                    <a:lumMod val="50000"/>
                  </a:schemeClr>
                </a:solidFill>
              </a:rPr>
              <a:t> (15.11.</a:t>
            </a:r>
            <a:r>
              <a:rPr lang="en-US" b="1">
                <a:solidFill>
                  <a:schemeClr val="accent1">
                    <a:lumMod val="50000"/>
                  </a:schemeClr>
                </a:solidFill>
              </a:rPr>
              <a:t>9268</a:t>
            </a:r>
            <a:r>
              <a:rPr lang="id-ID" b="1">
                <a:solidFill>
                  <a:schemeClr val="accent1">
                    <a:lumMod val="50000"/>
                  </a:schemeClr>
                </a:solidFill>
              </a:rPr>
              <a:t>)</a:t>
            </a:r>
            <a:endParaRPr lang="id-ID" b="1" dirty="0">
              <a:solidFill>
                <a:schemeClr val="accent1">
                  <a:lumMod val="50000"/>
                </a:schemeClr>
              </a:solidFill>
            </a:endParaRPr>
          </a:p>
        </p:txBody>
      </p:sp>
    </p:spTree>
    <p:extLst>
      <p:ext uri="{BB962C8B-B14F-4D97-AF65-F5344CB8AC3E}">
        <p14:creationId xmlns:p14="http://schemas.microsoft.com/office/powerpoint/2010/main" val="387827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b="1" dirty="0">
                <a:solidFill>
                  <a:schemeClr val="accent1">
                    <a:lumMod val="50000"/>
                  </a:schemeClr>
                </a:solidFill>
              </a:rPr>
              <a:t>Latar belakang pets adoption</a:t>
            </a:r>
          </a:p>
        </p:txBody>
      </p:sp>
      <p:sp>
        <p:nvSpPr>
          <p:cNvPr id="3" name="Content Placeholder 2"/>
          <p:cNvSpPr>
            <a:spLocks noGrp="1"/>
          </p:cNvSpPr>
          <p:nvPr>
            <p:ph idx="1"/>
          </p:nvPr>
        </p:nvSpPr>
        <p:spPr>
          <a:xfrm>
            <a:off x="590844" y="1575583"/>
            <a:ext cx="11183814" cy="4923692"/>
          </a:xfrm>
        </p:spPr>
        <p:txBody>
          <a:bodyPr>
            <a:normAutofit/>
          </a:bodyPr>
          <a:lstStyle/>
          <a:p>
            <a:pPr algn="just"/>
            <a:r>
              <a:rPr lang="id-ID" sz="2800" dirty="0">
                <a:solidFill>
                  <a:schemeClr val="accent1">
                    <a:lumMod val="50000"/>
                  </a:schemeClr>
                </a:solidFill>
              </a:rPr>
              <a:t>karena banyak orang yang ingin memelihara hewan, namun karena bingung harus dimana mereka mendapatkan hewan peliharan, tidak jarang niat itupun diurungkannya, karena menurutnya terlalu ribet jika harus berkeliling kota atau toko untuk mendapatkan hewan tersebut,  ketika menemukan toko atau tempat yang menyediakan hewan yang bisa diadobsi juga belum tentu sesuai dengan keinginan. Banyak juga orang yang bingung untuk memberikan hewan yang dimilikinya kepada siapa, dengan alasan sudah terlalu banyak hewan peliharaan yang dia miliki. pada akhirnya terdapat kemungkinan akan keteteran dalam mengurus hewan atau malah jadi terlantar. Maka dari itu web yang akan kami buat diharapkan akan membantu mempermudah dan juga membantu merawat hewan agar lebih terurus.</a:t>
            </a:r>
          </a:p>
          <a:p>
            <a:pPr algn="just"/>
            <a:endParaRPr lang="id-ID" sz="2800" dirty="0">
              <a:solidFill>
                <a:schemeClr val="accent1">
                  <a:lumMod val="50000"/>
                </a:schemeClr>
              </a:solidFill>
            </a:endParaRPr>
          </a:p>
          <a:p>
            <a:endParaRPr lang="id-ID" sz="2800" dirty="0">
              <a:solidFill>
                <a:schemeClr val="accent1">
                  <a:lumMod val="50000"/>
                </a:schemeClr>
              </a:solidFill>
            </a:endParaRPr>
          </a:p>
        </p:txBody>
      </p:sp>
    </p:spTree>
    <p:extLst>
      <p:ext uri="{BB962C8B-B14F-4D97-AF65-F5344CB8AC3E}">
        <p14:creationId xmlns:p14="http://schemas.microsoft.com/office/powerpoint/2010/main" val="2023712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701" y="284176"/>
            <a:ext cx="10317298" cy="1508760"/>
          </a:xfrm>
        </p:spPr>
        <p:txBody>
          <a:bodyPr/>
          <a:lstStyle/>
          <a:p>
            <a:pPr algn="ctr"/>
            <a:r>
              <a:rPr lang="en-US" b="1" dirty="0">
                <a:solidFill>
                  <a:schemeClr val="accent1">
                    <a:lumMod val="50000"/>
                  </a:schemeClr>
                </a:solidFill>
              </a:rPr>
              <a:t>Keunikan dan “Value” </a:t>
            </a:r>
            <a:r>
              <a:rPr lang="id-ID" b="1" dirty="0">
                <a:solidFill>
                  <a:schemeClr val="accent1">
                    <a:lumMod val="50000"/>
                  </a:schemeClr>
                </a:solidFill>
              </a:rPr>
              <a:t>pets adoption</a:t>
            </a:r>
            <a:endParaRPr lang="id-ID" dirty="0">
              <a:solidFill>
                <a:schemeClr val="accent1">
                  <a:lumMod val="50000"/>
                </a:schemeClr>
              </a:solidFill>
            </a:endParaRPr>
          </a:p>
        </p:txBody>
      </p:sp>
      <p:sp>
        <p:nvSpPr>
          <p:cNvPr id="3" name="Content Placeholder 2"/>
          <p:cNvSpPr>
            <a:spLocks noGrp="1"/>
          </p:cNvSpPr>
          <p:nvPr>
            <p:ph idx="1"/>
          </p:nvPr>
        </p:nvSpPr>
        <p:spPr/>
        <p:txBody>
          <a:bodyPr>
            <a:normAutofit/>
          </a:bodyPr>
          <a:lstStyle/>
          <a:p>
            <a:pPr lvl="0" algn="just"/>
            <a:r>
              <a:rPr lang="en-US" sz="2800" b="1" dirty="0">
                <a:solidFill>
                  <a:schemeClr val="accent1">
                    <a:lumMod val="50000"/>
                  </a:schemeClr>
                </a:solidFill>
              </a:rPr>
              <a:t>Web </a:t>
            </a:r>
            <a:r>
              <a:rPr lang="id-ID" sz="2800" b="1" dirty="0">
                <a:solidFill>
                  <a:schemeClr val="accent1">
                    <a:lumMod val="50000"/>
                  </a:schemeClr>
                </a:solidFill>
              </a:rPr>
              <a:t>ini menyediakan vitur pengadobsian hewan dari berbagai kota maupun daerah diindonesia.</a:t>
            </a:r>
            <a:endParaRPr lang="id-ID" sz="2800" dirty="0">
              <a:solidFill>
                <a:schemeClr val="accent1">
                  <a:lumMod val="50000"/>
                </a:schemeClr>
              </a:solidFill>
            </a:endParaRPr>
          </a:p>
          <a:p>
            <a:pPr lvl="0" algn="just"/>
            <a:r>
              <a:rPr lang="id-ID" sz="2800" b="1" dirty="0">
                <a:solidFill>
                  <a:schemeClr val="accent1">
                    <a:lumMod val="50000"/>
                  </a:schemeClr>
                </a:solidFill>
              </a:rPr>
              <a:t>Pemilik hewan dan calon pengadobsi dapat berinteraksi secara langsung tanpa perantara.</a:t>
            </a:r>
            <a:endParaRPr lang="id-ID" sz="2800" dirty="0">
              <a:solidFill>
                <a:schemeClr val="accent1">
                  <a:lumMod val="50000"/>
                </a:schemeClr>
              </a:solidFill>
            </a:endParaRPr>
          </a:p>
          <a:p>
            <a:pPr lvl="0" algn="just"/>
            <a:r>
              <a:rPr lang="id-ID" sz="2800" b="1" dirty="0">
                <a:solidFill>
                  <a:schemeClr val="accent1">
                    <a:lumMod val="50000"/>
                  </a:schemeClr>
                </a:solidFill>
              </a:rPr>
              <a:t>Pemilik hewan tidak perlu mengkhawatirkan keadan hewan setelah diadopsi oleh orang lain,karena web ini menyediakan vitur untuk mengontrol hewan setelah diadobsi.</a:t>
            </a:r>
            <a:endParaRPr lang="id-ID" sz="2800" dirty="0">
              <a:solidFill>
                <a:schemeClr val="accent1">
                  <a:lumMod val="50000"/>
                </a:schemeClr>
              </a:solidFill>
            </a:endParaRPr>
          </a:p>
          <a:p>
            <a:pPr algn="just"/>
            <a:endParaRPr lang="id-ID" sz="2800" dirty="0">
              <a:solidFill>
                <a:schemeClr val="accent1">
                  <a:lumMod val="50000"/>
                </a:schemeClr>
              </a:solidFill>
            </a:endParaRPr>
          </a:p>
        </p:txBody>
      </p:sp>
    </p:spTree>
    <p:extLst>
      <p:ext uri="{BB962C8B-B14F-4D97-AF65-F5344CB8AC3E}">
        <p14:creationId xmlns:p14="http://schemas.microsoft.com/office/powerpoint/2010/main" val="202164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034" y="284176"/>
            <a:ext cx="10458965" cy="1508760"/>
          </a:xfrm>
        </p:spPr>
        <p:txBody>
          <a:bodyPr/>
          <a:lstStyle/>
          <a:p>
            <a:pPr algn="ctr"/>
            <a:r>
              <a:rPr lang="en-US" b="1" dirty="0">
                <a:solidFill>
                  <a:schemeClr val="accent1">
                    <a:lumMod val="50000"/>
                  </a:schemeClr>
                </a:solidFill>
              </a:rPr>
              <a:t>Fungsi, Fitur dan Kegunaan</a:t>
            </a:r>
            <a:br>
              <a:rPr lang="id-ID" b="1" dirty="0">
                <a:solidFill>
                  <a:schemeClr val="accent1">
                    <a:lumMod val="50000"/>
                  </a:schemeClr>
                </a:solidFill>
              </a:rPr>
            </a:br>
            <a:r>
              <a:rPr lang="id-ID" b="1" dirty="0">
                <a:solidFill>
                  <a:schemeClr val="accent1">
                    <a:lumMod val="50000"/>
                  </a:schemeClr>
                </a:solidFill>
              </a:rPr>
              <a:t>pets adoption</a:t>
            </a:r>
            <a:endParaRPr lang="id-ID" dirty="0">
              <a:solidFill>
                <a:schemeClr val="accent1">
                  <a:lumMod val="50000"/>
                </a:schemeClr>
              </a:solidFill>
            </a:endParaRPr>
          </a:p>
        </p:txBody>
      </p:sp>
      <p:sp>
        <p:nvSpPr>
          <p:cNvPr id="3" name="Content Placeholder 2"/>
          <p:cNvSpPr>
            <a:spLocks noGrp="1"/>
          </p:cNvSpPr>
          <p:nvPr>
            <p:ph idx="1"/>
          </p:nvPr>
        </p:nvSpPr>
        <p:spPr>
          <a:xfrm>
            <a:off x="528034" y="2011680"/>
            <a:ext cx="11269014" cy="4685334"/>
          </a:xfrm>
        </p:spPr>
        <p:txBody>
          <a:bodyPr>
            <a:normAutofit/>
          </a:bodyPr>
          <a:lstStyle/>
          <a:p>
            <a:pPr marL="0" indent="0" algn="just">
              <a:buNone/>
            </a:pPr>
            <a:r>
              <a:rPr lang="id-ID" b="1" dirty="0">
                <a:solidFill>
                  <a:schemeClr val="accent1">
                    <a:lumMod val="50000"/>
                  </a:schemeClr>
                </a:solidFill>
              </a:rPr>
              <a:t>	Dapat melakukan proses pengadobsian hewan secara mudah, dapat menampilkan video hewan yang akan diadobsi. Web ini juga menyediakan fitur chatting antara pemilik hewan dengan calon pengadobsi. Pengadobsi dapat memilih atau melihat-lihat terlebih dahulu hewan yang akan diadobsi sebelum melakukan proses yang selanjutnya. </a:t>
            </a:r>
            <a:endParaRPr lang="id-ID" dirty="0">
              <a:solidFill>
                <a:schemeClr val="accent1">
                  <a:lumMod val="50000"/>
                </a:schemeClr>
              </a:solidFill>
            </a:endParaRPr>
          </a:p>
          <a:p>
            <a:pPr marL="0" indent="0" algn="just">
              <a:buNone/>
            </a:pPr>
            <a:endParaRPr lang="id-ID" dirty="0">
              <a:solidFill>
                <a:schemeClr val="accent1">
                  <a:lumMod val="50000"/>
                </a:schemeClr>
              </a:solidFill>
            </a:endParaRPr>
          </a:p>
          <a:p>
            <a:pPr lvl="0" algn="just"/>
            <a:r>
              <a:rPr lang="id-ID" b="1" dirty="0">
                <a:solidFill>
                  <a:schemeClr val="accent1">
                    <a:lumMod val="50000"/>
                  </a:schemeClr>
                </a:solidFill>
              </a:rPr>
              <a:t>Home berisi tentang tampilan depan web.</a:t>
            </a:r>
            <a:endParaRPr lang="id-ID" dirty="0">
              <a:solidFill>
                <a:schemeClr val="accent1">
                  <a:lumMod val="50000"/>
                </a:schemeClr>
              </a:solidFill>
            </a:endParaRPr>
          </a:p>
          <a:p>
            <a:pPr lvl="0" algn="just"/>
            <a:r>
              <a:rPr lang="id-ID" b="1" dirty="0">
                <a:solidFill>
                  <a:schemeClr val="accent1">
                    <a:lumMod val="50000"/>
                  </a:schemeClr>
                </a:solidFill>
              </a:rPr>
              <a:t>About berisi tentang artikel yang memperkenalkan isi web.</a:t>
            </a:r>
            <a:endParaRPr lang="id-ID" dirty="0">
              <a:solidFill>
                <a:schemeClr val="accent1">
                  <a:lumMod val="50000"/>
                </a:schemeClr>
              </a:solidFill>
            </a:endParaRPr>
          </a:p>
          <a:p>
            <a:pPr lvl="0" algn="just"/>
            <a:r>
              <a:rPr lang="id-ID" b="1" dirty="0">
                <a:solidFill>
                  <a:schemeClr val="accent1">
                    <a:lumMod val="50000"/>
                  </a:schemeClr>
                </a:solidFill>
              </a:rPr>
              <a:t>Adobs_List berisi list hewan yang dapat diadobsi beserta lokasi hewan tersebut.</a:t>
            </a:r>
            <a:endParaRPr lang="id-ID" dirty="0">
              <a:solidFill>
                <a:schemeClr val="accent1">
                  <a:lumMod val="50000"/>
                </a:schemeClr>
              </a:solidFill>
            </a:endParaRPr>
          </a:p>
          <a:p>
            <a:pPr lvl="0" algn="just"/>
            <a:r>
              <a:rPr lang="id-ID" b="1" dirty="0">
                <a:solidFill>
                  <a:schemeClr val="accent1">
                    <a:lumMod val="50000"/>
                  </a:schemeClr>
                </a:solidFill>
              </a:rPr>
              <a:t>Testimoni berisi tentang testimoni dan foto-foto hewan dan pemilik baru, Foto setelah diadobsi oleh orang lain.</a:t>
            </a:r>
            <a:endParaRPr lang="id-ID" dirty="0">
              <a:solidFill>
                <a:schemeClr val="accent1">
                  <a:lumMod val="50000"/>
                </a:schemeClr>
              </a:solidFill>
            </a:endParaRPr>
          </a:p>
          <a:p>
            <a:pPr lvl="0" algn="just"/>
            <a:r>
              <a:rPr lang="id-ID" b="1" dirty="0">
                <a:solidFill>
                  <a:schemeClr val="accent1">
                    <a:lumMod val="50000"/>
                  </a:schemeClr>
                </a:solidFill>
              </a:rPr>
              <a:t>Contac berisi kontak yang bisa dihubungi.</a:t>
            </a:r>
            <a:endParaRPr lang="id-ID" dirty="0">
              <a:solidFill>
                <a:schemeClr val="accent1">
                  <a:lumMod val="50000"/>
                </a:schemeClr>
              </a:solidFill>
            </a:endParaRPr>
          </a:p>
          <a:p>
            <a:pPr marL="0" indent="0" algn="just">
              <a:buNone/>
            </a:pPr>
            <a:endParaRPr lang="id-ID" dirty="0">
              <a:solidFill>
                <a:schemeClr val="accent1">
                  <a:lumMod val="50000"/>
                </a:schemeClr>
              </a:solidFill>
            </a:endParaRPr>
          </a:p>
        </p:txBody>
      </p:sp>
    </p:spTree>
    <p:extLst>
      <p:ext uri="{BB962C8B-B14F-4D97-AF65-F5344CB8AC3E}">
        <p14:creationId xmlns:p14="http://schemas.microsoft.com/office/powerpoint/2010/main" val="2960128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1">
                    <a:lumMod val="50000"/>
                  </a:schemeClr>
                </a:solidFill>
              </a:rPr>
              <a:t>Inovasi dan Implementasi </a:t>
            </a:r>
            <a:br>
              <a:rPr lang="id-ID" b="1" dirty="0">
                <a:solidFill>
                  <a:schemeClr val="accent1">
                    <a:lumMod val="50000"/>
                  </a:schemeClr>
                </a:solidFill>
              </a:rPr>
            </a:br>
            <a:r>
              <a:rPr lang="id-ID" b="1" dirty="0">
                <a:solidFill>
                  <a:schemeClr val="accent1">
                    <a:lumMod val="50000"/>
                  </a:schemeClr>
                </a:solidFill>
              </a:rPr>
              <a:t>pets adoption</a:t>
            </a:r>
            <a:endParaRPr lang="id-ID" dirty="0">
              <a:solidFill>
                <a:schemeClr val="accent1">
                  <a:lumMod val="50000"/>
                </a:schemeClr>
              </a:solidFill>
            </a:endParaRPr>
          </a:p>
        </p:txBody>
      </p:sp>
      <p:sp>
        <p:nvSpPr>
          <p:cNvPr id="3" name="Content Placeholder 2"/>
          <p:cNvSpPr>
            <a:spLocks noGrp="1"/>
          </p:cNvSpPr>
          <p:nvPr>
            <p:ph idx="1"/>
          </p:nvPr>
        </p:nvSpPr>
        <p:spPr>
          <a:xfrm>
            <a:off x="592428" y="2011679"/>
            <a:ext cx="11114467" cy="4556545"/>
          </a:xfrm>
        </p:spPr>
        <p:txBody>
          <a:bodyPr>
            <a:normAutofit fontScale="92500"/>
          </a:bodyPr>
          <a:lstStyle/>
          <a:p>
            <a:pPr algn="just"/>
            <a:r>
              <a:rPr lang="id-ID" b="1" i="1" dirty="0">
                <a:solidFill>
                  <a:schemeClr val="accent1">
                    <a:lumMod val="50000"/>
                  </a:schemeClr>
                </a:solidFill>
              </a:rPr>
              <a:t>Form login </a:t>
            </a:r>
            <a:r>
              <a:rPr lang="id-ID" b="1" dirty="0">
                <a:solidFill>
                  <a:schemeClr val="accent1">
                    <a:lumMod val="50000"/>
                  </a:schemeClr>
                </a:solidFill>
              </a:rPr>
              <a:t>	: digunakan ketika pengunjung berniat untuk melakukan pengadobsian hewan dan 		juga pengunjung bisa membuat akun terlebih dahulu jika belum memiliki akun pets 		adobtion. Diweb ini terdapat beberapa navigasi yang dapat digunakan untuk 		melakukan proses pencarian agar lebih mudah dan tepat sasaran. Navigasi yang 		disediakan yaitu:</a:t>
            </a:r>
          </a:p>
          <a:p>
            <a:pPr lvl="0" algn="just"/>
            <a:r>
              <a:rPr lang="id-ID" b="1" i="1" dirty="0">
                <a:solidFill>
                  <a:schemeClr val="accent1">
                    <a:lumMod val="50000"/>
                  </a:schemeClr>
                </a:solidFill>
              </a:rPr>
              <a:t>Home	</a:t>
            </a:r>
            <a:r>
              <a:rPr lang="id-ID" b="1" dirty="0">
                <a:solidFill>
                  <a:schemeClr val="accent1">
                    <a:lumMod val="50000"/>
                  </a:schemeClr>
                </a:solidFill>
              </a:rPr>
              <a:t>	 :  merupakan halaman awal yang akan dijumpai oleh pengunjung dan didalam 		home berisi form login, ketika melakukan login akan diarahkan ke adob list secara 		otomatis.</a:t>
            </a:r>
          </a:p>
          <a:p>
            <a:pPr lvl="0" algn="just"/>
            <a:r>
              <a:rPr lang="id-ID" b="1" i="1" dirty="0">
                <a:solidFill>
                  <a:schemeClr val="accent1">
                    <a:lumMod val="50000"/>
                  </a:schemeClr>
                </a:solidFill>
              </a:rPr>
              <a:t>Testimoni</a:t>
            </a:r>
            <a:r>
              <a:rPr lang="id-ID" b="1" dirty="0">
                <a:solidFill>
                  <a:schemeClr val="accent1">
                    <a:lumMod val="50000"/>
                  </a:schemeClr>
                </a:solidFill>
              </a:rPr>
              <a:t>	 : merupakan navigasi web yang akan mengarahkan pengunjung menuju halaman 		yang berisi list-list hewan yang sudah diadobsi.</a:t>
            </a:r>
          </a:p>
          <a:p>
            <a:pPr lvl="0" algn="just"/>
            <a:r>
              <a:rPr lang="id-ID" b="1" i="1" dirty="0">
                <a:solidFill>
                  <a:schemeClr val="accent1">
                    <a:lumMod val="50000"/>
                  </a:schemeClr>
                </a:solidFill>
              </a:rPr>
              <a:t>Adopt List </a:t>
            </a:r>
            <a:r>
              <a:rPr lang="id-ID" b="1" dirty="0">
                <a:solidFill>
                  <a:schemeClr val="accent1">
                    <a:lumMod val="50000"/>
                  </a:schemeClr>
                </a:solidFill>
              </a:rPr>
              <a:t>	:  merupakan navigasi web yang akan mengarahkan pengunjung menuju list-list 		hewan yang bisa diadobsi, atau hanya sekedar melihat-lihat saja.</a:t>
            </a:r>
          </a:p>
          <a:p>
            <a:pPr lvl="0" algn="just"/>
            <a:r>
              <a:rPr lang="id-ID" b="1" dirty="0">
                <a:solidFill>
                  <a:schemeClr val="accent1">
                    <a:lumMod val="50000"/>
                  </a:schemeClr>
                </a:solidFill>
              </a:rPr>
              <a:t>About		 : merupakan navigasi web yang berisi tentang informasi tentang web.</a:t>
            </a:r>
          </a:p>
          <a:p>
            <a:pPr algn="just"/>
            <a:endParaRPr lang="id-ID" b="1" dirty="0">
              <a:solidFill>
                <a:schemeClr val="accent1">
                  <a:lumMod val="50000"/>
                </a:schemeClr>
              </a:solidFill>
            </a:endParaRPr>
          </a:p>
        </p:txBody>
      </p:sp>
    </p:spTree>
    <p:extLst>
      <p:ext uri="{BB962C8B-B14F-4D97-AF65-F5344CB8AC3E}">
        <p14:creationId xmlns:p14="http://schemas.microsoft.com/office/powerpoint/2010/main" val="2432785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445" y="1477108"/>
            <a:ext cx="9784080" cy="1012874"/>
          </a:xfrm>
        </p:spPr>
        <p:txBody>
          <a:bodyPr>
            <a:normAutofit lnSpcReduction="10000"/>
          </a:bodyPr>
          <a:lstStyle/>
          <a:p>
            <a:pPr marL="0" indent="0">
              <a:buNone/>
            </a:pPr>
            <a:r>
              <a:rPr lang="id-ID" sz="7200" dirty="0">
                <a:solidFill>
                  <a:schemeClr val="accent1">
                    <a:lumMod val="60000"/>
                    <a:lumOff val="40000"/>
                  </a:schemeClr>
                </a:solidFill>
              </a:rPr>
              <a:t>ARIGATOU GOZAIMASU</a:t>
            </a:r>
          </a:p>
        </p:txBody>
      </p:sp>
    </p:spTree>
    <p:extLst>
      <p:ext uri="{BB962C8B-B14F-4D97-AF65-F5344CB8AC3E}">
        <p14:creationId xmlns:p14="http://schemas.microsoft.com/office/powerpoint/2010/main" val="14799575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79</TotalTime>
  <Words>197</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Corbel</vt:lpstr>
      <vt:lpstr>Wingdings</vt:lpstr>
      <vt:lpstr>Banded</vt:lpstr>
      <vt:lpstr>PowerPoint Presentation</vt:lpstr>
      <vt:lpstr>PowerPoint Presentation</vt:lpstr>
      <vt:lpstr>Latar belakang pets adoption</vt:lpstr>
      <vt:lpstr>Keunikan dan “Value” pets adoption</vt:lpstr>
      <vt:lpstr>Fungsi, Fitur dan Kegunaan pets adoption</vt:lpstr>
      <vt:lpstr>Inovasi dan Implementasi  pets adoption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PETS ADOPTION</dc:title>
  <dc:creator>Wilda</dc:creator>
  <cp:lastModifiedBy>restu fajri</cp:lastModifiedBy>
  <cp:revision>10</cp:revision>
  <dcterms:created xsi:type="dcterms:W3CDTF">2017-05-22T04:25:46Z</dcterms:created>
  <dcterms:modified xsi:type="dcterms:W3CDTF">2017-06-03T07:42:27Z</dcterms:modified>
</cp:coreProperties>
</file>