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第二个大纲级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第三大纲级别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第四大纲级别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hyperlink" Target="http://docs.easemob.com/im/000quickstart/10regis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hyperlink" Target="http://docs.easemob.com/im/start" TargetMode="External"/><Relationship Id="rId2" Type="http://schemas.openxmlformats.org/officeDocument/2006/relationships/hyperlink" Target="http://console.easemob.com/" TargetMode="External"/><Relationship Id="rId1" Type="http://schemas.openxmlformats.org/officeDocument/2006/relationships/hyperlink" Target="https://github.com/lzan13/EaseCha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840"/>
            <a:ext cx="9141840" cy="124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使用环信EaseUI集成聊天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22200" y="3053880"/>
            <a:ext cx="5991480" cy="1653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作者：	lzan13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开发环境：	Windows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		AndroidStudio 2.1.2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集成准备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EaseUI介绍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项目配置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注册与登录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28600" indent="-226695">
              <a:lnSpc>
                <a:spcPct val="9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集成聊天界面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831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36000" y="792000"/>
            <a:ext cx="417492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集成准备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152000" y="1872720"/>
            <a:ext cx="8927280" cy="363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SDK的下载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注册成为开发者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注册地址：https://console.easemob.com/index_register.html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注册介绍：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  <a:hlinkClick r:id="rId1"/>
              </a:rPr>
              <a:t>http://docs.easemob.com/im/000quickstart/10register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了解appkey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8" name="图片 77"/>
          <p:cNvPicPr/>
          <p:nvPr/>
        </p:nvPicPr>
        <p:blipFill>
          <a:blip r:embed="rId2"/>
          <a:stretch>
            <a:fillRect/>
          </a:stretch>
        </p:blipFill>
        <p:spPr>
          <a:xfrm>
            <a:off x="1255980" y="4143240"/>
            <a:ext cx="9561960" cy="190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36000" y="792000"/>
            <a:ext cx="417492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EaseUI介绍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080000" y="1830960"/>
            <a:ext cx="9935280" cy="245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EaseUI 是一个开源的UI库，是基于环信SDK封装了IM功能常用的控件、fragment 等等，旨在帮助开发者快速集成环信SDK；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使用EaseUI可以只是用几行代码就实现聊天界面，以及消息的收发功能，还是比较方便的；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下载的环信SDK压缩包里面已经包含此库，解压后路径为 /sdk/examples/easeui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详细介绍：http://docs.easemob.com/im/200androidclientintegration/135easeuiuseguide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3440" cy="929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项目配置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44612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480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导入EaseUI并配置使用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     将EaseUI以module导入AndroidStudio的项目，配置方面主要是appkey以及sdk的服务（不过呢这一步大家经常会忘）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4805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初始化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535" lvl="1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项目配置完成我们就可以在我们项目入口的地方进行初始化环信sdk(一般在Application里初始化，也可以放在MainActivity)，需要注意的是sdk的初始化一定要放在调用SDK的其他方法调用之前，不然会出现错误；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535" lvl="1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这里我们使用的是EaseUI，可以直接调用EaseUI封装好的初始化方法：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535" lvl="1" indent="0">
              <a:lnSpc>
                <a:spcPct val="100000"/>
              </a:lnSpc>
              <a:buClr>
                <a:srgbClr val="000000"/>
              </a:buClr>
              <a:buSzPct val="45000"/>
              <a:buNone/>
            </a:pPr>
            <a:r>
              <a:rPr lang="en-US" sz="1600" b="0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EaseUI.getInstance().init(context, options);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其中Options这个参数主要是SDK初始化的一些配置，这里可以配置一些初始化sdk的定义，例如：：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// 设置自动登录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options.setAutoLogin(true);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// 设置（主动或被动）退出群组时，是否删除群聊聊天记录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options.setDeleteMessagesAsExitGroup(false);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详细可查看api文档：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   http://www.easemob.com/apidoc/android/chat3.0/classcom_1_1hyphenate_1_1chat_1_1_e_m_options.html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注册与登录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// 注册方法，同步，需要自己异步执行，根据执行情况判断是否注册成功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EMClient.getInstance().createAccount(psername, password);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// 登录方法，异步，可在回调中监听登录状态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EMClient.getInstance().login(username, password, callback);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// 退出登录方法，第一个参数表示是否解绑推送的token，没有使用推送或者被踢都要传false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EMClient.getInstance().logout(false, callback);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一些常见错误码可以参考API文档详细介绍：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/>
              </a:rPr>
              <a:t>http://www.easemob.com/apidoc/android/chat3.0/classcom_1_1hyphenate_1_1_e_m_error.html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64000" y="601920"/>
            <a:ext cx="5974560" cy="764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集成聊天界面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008000" y="1728000"/>
            <a:ext cx="10366560" cy="318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EaseUI已经对聊天界面进行了封装，所以我们在实现聊天界面的时候非常简单，只需要加载EaseUI的聊天界面就好，EaseUI的聊天界面是在</a:t>
            </a:r>
            <a:r>
              <a:rPr lang="en-US" sz="1800" b="0" strike="noStrike" spc="-1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EaseChatFragment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类里实现的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// 这里直接使用EaseUI封装好的聊天界面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EaseChatFragment chatFragment = new EaseChatFragment();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// 将参数传递给聊天界面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chatFragment.setArguments(getIntent().getExtras());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// 加载EaseUI封装的聊天界面Fragment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getSupportFragmentManager().beginTransaction()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		.add(R.id.ec_layout_container, chatFragment).commit();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68000" y="1736280"/>
            <a:ext cx="9647280" cy="186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OK！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PPT已经看完了，后边创建一个新的项目带领大家过一下，最后会把项目的一些细节也都写上然后放在github上，大家可以去fork以及clone看下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项目代码地址：</a:t>
            </a:r>
            <a:r>
              <a:rPr lang="en-US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https://github.com/lzan13/EaseChat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有两个分支：easeui_dev分支是这次的代码 master分支是没有使用easeui的代码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一些其他地址：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SDK的下载：http://www.easemob.com/download/im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开发者后台：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http://console.easemob.com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开发者文档：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http://docs.easemob.com/im/start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API文档：http://www.easemob.com/apidoc/android/chat3.0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168800" y="2787840"/>
            <a:ext cx="387756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谢谢~ ~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WPS 演示</Application>
  <PresentationFormat/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Arial</vt:lpstr>
      <vt:lpstr>Symbol</vt:lpstr>
      <vt:lpstr>微软雅黑</vt:lpstr>
      <vt:lpstr>Calibri</vt:lpstr>
      <vt:lpstr>DejaVu Sans</vt:lpstr>
      <vt:lpstr>Calibri</vt:lpstr>
      <vt:lpstr>DejaVu Sans Mono</vt:lpstr>
      <vt:lpstr>DejaVu Sans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lzan13</cp:lastModifiedBy>
  <cp:revision>183</cp:revision>
  <dcterms:created xsi:type="dcterms:W3CDTF">2015-05-05T08:02:00Z</dcterms:created>
  <dcterms:modified xsi:type="dcterms:W3CDTF">2016-08-29T04:31:16Z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2052-10.1.0.5866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