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60" r:id="rId3"/>
    <p:sldId id="261" r:id="rId4"/>
    <p:sldId id="263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59" d="100"/>
          <a:sy n="59" d="100"/>
        </p:scale>
        <p:origin x="150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C8E1F-B6E7-4CF1-B5DB-CEBD7817502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7B297-C34A-4904-85C7-4B50746BC6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5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E659B-3862-412D-A24E-748AB15C02D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8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E659B-3862-412D-A24E-748AB15C02D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41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E659B-3862-412D-A24E-748AB15C02D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8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E659B-3862-412D-A24E-748AB15C02D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5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BE5E45-5910-40F2-9538-9C966425BF2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D40EF3C-AA9F-421A-94F5-388B27B27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2743200"/>
          </a:xfrm>
          <a:solidFill>
            <a:schemeClr val="accent1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br>
              <a:rPr lang="en-GB" sz="3600" dirty="0">
                <a:latin typeface="Arial Black" pitchFamily="34" charset="0"/>
              </a:rPr>
            </a:br>
            <a:r>
              <a:rPr lang="en-GB" sz="4400" b="1" dirty="0"/>
              <a:t>WHAT IS ECONOMETRICS?</a:t>
            </a:r>
            <a:br>
              <a:rPr lang="en-GB" sz="3600" b="1" dirty="0"/>
            </a:br>
            <a:br>
              <a:rPr lang="en-US" sz="3600" dirty="0"/>
            </a:br>
            <a:r>
              <a:rPr lang="en-GB" sz="3200" b="1" dirty="0"/>
              <a:t>(Chapter 1, section 1.1)</a:t>
            </a:r>
            <a:endParaRPr lang="en-US" sz="3200" i="1" dirty="0">
              <a:solidFill>
                <a:schemeClr val="tx2"/>
              </a:solidFill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914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Causal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CE4A3255-E7B3-4B51-B698-3A513F1648CC}" type="slidenum">
              <a:rPr lang="en-US" b="1" smtClean="0">
                <a:latin typeface="Arial" pitchFamily="34" charset="0"/>
                <a:cs typeface="Arial" pitchFamily="34" charset="0"/>
              </a:rPr>
              <a:pPr>
                <a:buNone/>
                <a:defRPr/>
              </a:pPr>
              <a:t>2</a:t>
            </a:fld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447800"/>
            <a:ext cx="7848600" cy="525780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 Main questions in econometrics -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causal effects: 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What would happen to some variable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(the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outcome variable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) if we change some other variable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explanatory variable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), and </a:t>
            </a:r>
            <a:r>
              <a:rPr lang="en-US" sz="3000" u="sng" dirty="0">
                <a:latin typeface="Arial" pitchFamily="34" charset="0"/>
                <a:cs typeface="Arial" pitchFamily="34" charset="0"/>
              </a:rPr>
              <a:t>everything else remains unchanged?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We call </a:t>
            </a:r>
            <a:r>
              <a:rPr lang="en-US" sz="3000" i="1" dirty="0">
                <a:latin typeface="Arial" pitchFamily="34" charset="0"/>
                <a:cs typeface="Arial" pitchFamily="34" charset="0"/>
              </a:rPr>
              <a:t>this “the causal effect of a variable X on Y”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914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CE4A3255-E7B3-4B51-B698-3A513F1648CC}" type="slidenum">
              <a:rPr lang="en-US" b="1" smtClean="0">
                <a:latin typeface="Arial" pitchFamily="34" charset="0"/>
                <a:cs typeface="Arial" pitchFamily="34" charset="0"/>
              </a:rPr>
              <a:pPr>
                <a:buNone/>
                <a:defRPr/>
              </a:pPr>
              <a:t>3</a:t>
            </a:fld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371600"/>
            <a:ext cx="7848600" cy="525780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>
                <a:latin typeface="Arial" pitchFamily="34" charset="0"/>
                <a:cs typeface="Arial" pitchFamily="34" charset="0"/>
              </a:rPr>
              <a:t> What is the effect of hours of study on college GPA?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What is the effect of skipping classes on GPA?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>
                <a:latin typeface="Arial" pitchFamily="34" charset="0"/>
                <a:cs typeface="Arial" pitchFamily="34" charset="0"/>
              </a:rPr>
              <a:t> Does education increase earnings, and if yes, by how much?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>
                <a:latin typeface="Arial" pitchFamily="34" charset="0"/>
                <a:cs typeface="Arial" pitchFamily="34" charset="0"/>
              </a:rPr>
              <a:t> Are there any monetary returns to beauty?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>
                <a:latin typeface="Arial" pitchFamily="34" charset="0"/>
                <a:cs typeface="Arial" pitchFamily="34" charset="0"/>
              </a:rPr>
              <a:t> Does the introduction of mandatory seatbelt law decrease traffic accidents?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US" dirty="0">
                <a:latin typeface="Arial" pitchFamily="34" charset="0"/>
                <a:cs typeface="Arial" pitchFamily="34" charset="0"/>
              </a:rPr>
              <a:t> Are black workers being discriminated against in the labour market?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914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CE4A3255-E7B3-4B51-B698-3A513F1648CC}" type="slidenum">
              <a:rPr lang="en-US" b="1" smtClean="0">
                <a:latin typeface="Arial" pitchFamily="34" charset="0"/>
                <a:cs typeface="Arial" pitchFamily="34" charset="0"/>
              </a:rPr>
              <a:pPr>
                <a:buNone/>
                <a:defRPr/>
              </a:pPr>
              <a:t>4</a:t>
            </a:fld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1" y="1143000"/>
            <a:ext cx="65531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914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Example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CE4A3255-E7B3-4B51-B698-3A513F1648CC}" type="slidenum">
              <a:rPr lang="en-US" b="1" smtClean="0">
                <a:latin typeface="Arial" pitchFamily="34" charset="0"/>
                <a:cs typeface="Arial" pitchFamily="34" charset="0"/>
              </a:rPr>
              <a:pPr>
                <a:buNone/>
                <a:defRPr/>
              </a:pPr>
              <a:t>5</a:t>
            </a:fld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28600"/>
            <a:ext cx="541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2286000"/>
            <a:ext cx="6324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</TotalTime>
  <Words>138</Words>
  <Application>Microsoft Office PowerPoint</Application>
  <PresentationFormat>On-screen Show (4:3)</PresentationFormat>
  <Paragraphs>22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Franklin Gothic Book</vt:lpstr>
      <vt:lpstr>Perpetua</vt:lpstr>
      <vt:lpstr>Wingdings</vt:lpstr>
      <vt:lpstr>Wingdings 2</vt:lpstr>
      <vt:lpstr>Equity</vt:lpstr>
      <vt:lpstr> WHAT IS ECONOMETRICS?  (Chapter 1, section 1.1)</vt:lpstr>
      <vt:lpstr>Causal effects</vt:lpstr>
      <vt:lpstr>Examples</vt:lpstr>
      <vt:lpstr>Example 1</vt:lpstr>
      <vt:lpstr>Example 2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Econometrics?</dc:title>
  <dc:creator>Asja</dc:creator>
  <cp:lastModifiedBy>Asenka Asenova</cp:lastModifiedBy>
  <cp:revision>23</cp:revision>
  <dcterms:created xsi:type="dcterms:W3CDTF">2015-08-23T23:21:24Z</dcterms:created>
  <dcterms:modified xsi:type="dcterms:W3CDTF">2017-12-03T19:38:58Z</dcterms:modified>
</cp:coreProperties>
</file>