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training/improving-layouts/smooth-scrolling.html" TargetMode="External"/><Relationship Id="rId3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sulto-admin/android_lunch_and_learn" TargetMode="Externa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Android - Get started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Thibaut Tauveron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7520200" y="4432300"/>
            <a:ext cx="1478700" cy="4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26 mai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Layout pour une ligne de composant 1/2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00" y="1429650"/>
            <a:ext cx="4312050" cy="2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950" y="1063375"/>
            <a:ext cx="2206175" cy="39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Layout pour une ligne de composant 2/2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063375"/>
            <a:ext cx="3479329" cy="40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00" y="1540350"/>
            <a:ext cx="32004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adapters - Vue d’ensemble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800"/>
              <a:t>Faire le lien entre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800"/>
              <a:t>Une ListView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800"/>
              <a:t>Une collection d’objets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800"/>
              <a:t>Chaque ligne d’une ListView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975" y="1621975"/>
            <a:ext cx="459105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 flipH="1" rot="10800000">
            <a:off x="3410850" y="1729149"/>
            <a:ext cx="852600" cy="399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adapteurs - Utilisation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25" y="1540325"/>
            <a:ext cx="5446399" cy="2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78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adapteurs - Configuration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50" y="1063375"/>
            <a:ext cx="6099664" cy="4005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2013850" y="3026225"/>
            <a:ext cx="0" cy="852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1759850" y="4223650"/>
            <a:ext cx="0" cy="770999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Les adapteurs - Le patron ViewHolder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1739900"/>
            <a:ext cx="27908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361800" y="1538500"/>
            <a:ext cx="5324999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Améliore les performances de l’adapteur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745150" y="3733900"/>
            <a:ext cx="453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http://developer.android.com/training/improving-layouts/smooth-scrolling.html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675" y="3136875"/>
            <a:ext cx="5924974" cy="5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événements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" y="1978625"/>
            <a:ext cx="68484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281225" y="1121225"/>
            <a:ext cx="742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On utilise généralement des instances de Listener déclarées anonymement pour les petits événements :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animations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1139575"/>
            <a:ext cx="5998000" cy="38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168900" y="1787050"/>
            <a:ext cx="825600" cy="25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225" y="3055125"/>
            <a:ext cx="3559741" cy="8574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62" name="Shape 162"/>
          <p:cNvCxnSpPr/>
          <p:nvPr/>
        </p:nvCxnSpPr>
        <p:spPr>
          <a:xfrm>
            <a:off x="5869225" y="2046525"/>
            <a:ext cx="417300" cy="907199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52400"/>
            <a:ext cx="27241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8050" y="0"/>
            <a:ext cx="8229600" cy="667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Les composants graphiques de bases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325" y="810075"/>
            <a:ext cx="1582049" cy="43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25" y="619651"/>
            <a:ext cx="2423424" cy="44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6691100" y="1482225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2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6691100" y="184875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3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691100" y="120645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1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6682025" y="314415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7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6682025" y="268695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6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682025" y="238215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5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700175" y="213540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4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682025" y="3906150"/>
            <a:ext cx="38100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Utiliser un composant 1/2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00" y="1225125"/>
            <a:ext cx="50387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600" y="731150"/>
            <a:ext cx="2290525" cy="4135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907150" y="2763150"/>
            <a:ext cx="2367600" cy="17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Utiliser un composant 2/2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0" y="1286325"/>
            <a:ext cx="47148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3292925" y="2681525"/>
            <a:ext cx="1406099" cy="2993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008775" y="1946725"/>
            <a:ext cx="41351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R est généré automatiquement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On n’édite jamais manuellement 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R contient les identifiants des composants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R permet de faire le lien entre le XML et le code Java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Vue d’ensemble de l’application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11925" y="1200150"/>
            <a:ext cx="5774700" cy="20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800"/>
              <a:t>Réalisation d’une todo list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800"/>
              <a:t>La couleur change en fonction de la priorité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1800"/>
              <a:t>Des layouts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1800"/>
              <a:t>Une ListView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1800"/>
              <a:t>Un Adapter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1800"/>
              <a:t>Une collection de Task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49"/>
            <a:ext cx="2266349" cy="3725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1" name="Shape 71"/>
          <p:cNvSpPr txBox="1"/>
          <p:nvPr/>
        </p:nvSpPr>
        <p:spPr>
          <a:xfrm>
            <a:off x="3265725" y="3570525"/>
            <a:ext cx="2122799" cy="671400"/>
          </a:xfrm>
          <a:prstGeom prst="rect">
            <a:avLst/>
          </a:prstGeom>
          <a:solidFill>
            <a:srgbClr val="2DFF79">
              <a:alpha val="22150"/>
            </a:srgbClr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Démonstration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562250" y="3724125"/>
            <a:ext cx="3440999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https://github.com/resulto-admin/android_lunch_and_learn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Layouts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Les Layouts les plus utilisés sont :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Le RelativeLayout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/>
              <a:t>Le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RelativeLayout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45125" y="9280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800"/>
              <a:t>Les composants sont placés les uns par rapports aux autres ou relativement au parent.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90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50" y="1737450"/>
            <a:ext cx="4508475" cy="32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550" y="1554174"/>
            <a:ext cx="1904075" cy="339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LinearLayout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/>
              <a:t>Les composants sont placés en ligne/colonne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0" y="1883625"/>
            <a:ext cx="4546625" cy="30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650" y="1558450"/>
            <a:ext cx="2060375" cy="35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Layout pour une activité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00" y="1874175"/>
            <a:ext cx="4650049" cy="23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750" y="1324662"/>
            <a:ext cx="2002400" cy="34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