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25" r:id="rId2"/>
    <p:sldId id="291" r:id="rId3"/>
    <p:sldId id="305" r:id="rId4"/>
    <p:sldId id="315" r:id="rId5"/>
    <p:sldId id="259" r:id="rId6"/>
    <p:sldId id="304" r:id="rId7"/>
    <p:sldId id="260" r:id="rId8"/>
    <p:sldId id="262" r:id="rId9"/>
    <p:sldId id="261" r:id="rId10"/>
    <p:sldId id="263" r:id="rId11"/>
    <p:sldId id="264" r:id="rId12"/>
    <p:sldId id="316" r:id="rId13"/>
    <p:sldId id="285" r:id="rId14"/>
    <p:sldId id="317" r:id="rId15"/>
    <p:sldId id="265" r:id="rId16"/>
    <p:sldId id="318" r:id="rId17"/>
    <p:sldId id="273" r:id="rId18"/>
    <p:sldId id="274" r:id="rId19"/>
    <p:sldId id="275" r:id="rId20"/>
    <p:sldId id="292" r:id="rId21"/>
    <p:sldId id="319" r:id="rId22"/>
    <p:sldId id="266" r:id="rId23"/>
    <p:sldId id="307" r:id="rId24"/>
    <p:sldId id="308" r:id="rId25"/>
    <p:sldId id="320" r:id="rId26"/>
    <p:sldId id="306" r:id="rId27"/>
    <p:sldId id="321" r:id="rId28"/>
    <p:sldId id="301" r:id="rId29"/>
    <p:sldId id="322" r:id="rId30"/>
    <p:sldId id="267" r:id="rId31"/>
    <p:sldId id="323" r:id="rId32"/>
    <p:sldId id="268" r:id="rId33"/>
    <p:sldId id="269" r:id="rId34"/>
    <p:sldId id="309" r:id="rId35"/>
    <p:sldId id="310" r:id="rId36"/>
    <p:sldId id="311" r:id="rId37"/>
    <p:sldId id="312" r:id="rId38"/>
    <p:sldId id="270" r:id="rId39"/>
    <p:sldId id="326" r:id="rId40"/>
    <p:sldId id="327" r:id="rId41"/>
    <p:sldId id="328" r:id="rId42"/>
    <p:sldId id="329" r:id="rId43"/>
    <p:sldId id="330" r:id="rId44"/>
    <p:sldId id="302" r:id="rId45"/>
    <p:sldId id="331" r:id="rId46"/>
    <p:sldId id="324" r:id="rId47"/>
    <p:sldId id="294" r:id="rId48"/>
    <p:sldId id="31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C1B"/>
    <a:srgbClr val="FF6861"/>
    <a:srgbClr val="EBCA62"/>
    <a:srgbClr val="112D54"/>
    <a:srgbClr val="214567"/>
    <a:srgbClr val="091316"/>
    <a:srgbClr val="E6E5C7"/>
    <a:srgbClr val="ECE9CA"/>
    <a:srgbClr val="D1D3AB"/>
    <a:srgbClr val="674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>
        <p:scale>
          <a:sx n="50" d="100"/>
          <a:sy n="50" d="100"/>
        </p:scale>
        <p:origin x="1980" y="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80" cy="182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EB0-6BE6-4607-A9F5-F4A625754ED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5FDA-9DC9-4464-B351-87301AC2B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9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EB0-6BE6-4607-A9F5-F4A625754ED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5FDA-9DC9-4464-B351-87301AC2B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EB0-6BE6-4607-A9F5-F4A625754ED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5FDA-9DC9-4464-B351-87301AC2B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0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EB0-6BE6-4607-A9F5-F4A625754ED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5FDA-9DC9-4464-B351-87301AC2B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6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EB0-6BE6-4607-A9F5-F4A625754ED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5FDA-9DC9-4464-B351-87301AC2B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6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EB0-6BE6-4607-A9F5-F4A625754ED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5FDA-9DC9-4464-B351-87301AC2B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6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EB0-6BE6-4607-A9F5-F4A625754ED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5FDA-9DC9-4464-B351-87301AC2B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1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EB0-6BE6-4607-A9F5-F4A625754ED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5FDA-9DC9-4464-B351-87301AC2B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7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EB0-6BE6-4607-A9F5-F4A625754ED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5FDA-9DC9-4464-B351-87301AC2B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EB0-6BE6-4607-A9F5-F4A625754ED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5FDA-9DC9-4464-B351-87301AC2B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0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EB0-6BE6-4607-A9F5-F4A625754ED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5FDA-9DC9-4464-B351-87301AC2B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1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8EB0-6BE6-4607-A9F5-F4A625754ED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5FDA-9DC9-4464-B351-87301AC2B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cond sunday in ordinary time year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3826"/>
          <a:stretch/>
        </p:blipFill>
        <p:spPr bwMode="auto">
          <a:xfrm>
            <a:off x="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0" y="4019550"/>
            <a:ext cx="9144000" cy="207645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EBCA62">
              <a:alpha val="7490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2</a:t>
            </a:r>
            <a:r>
              <a:rPr lang="en-IN" sz="4400" b="1" baseline="30000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nd</a:t>
            </a:r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 Sunday in Ordinary Time</a:t>
            </a:r>
            <a:endParaRPr lang="en-IN" sz="4400" b="1" dirty="0">
              <a:ln w="0"/>
              <a:solidFill>
                <a:srgbClr val="2F1C1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7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2255520"/>
            <a:ext cx="826008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Glory to God in the highest and on earth peace to people of goodwill</a:t>
            </a:r>
          </a:p>
        </p:txBody>
      </p:sp>
    </p:spTree>
    <p:extLst>
      <p:ext uri="{BB962C8B-B14F-4D97-AF65-F5344CB8AC3E}">
        <p14:creationId xmlns:p14="http://schemas.microsoft.com/office/powerpoint/2010/main" val="820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you only are the Holy One,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You are the Lord, You only are the most high, Jesus Christ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With the Holy Spirit in the glory of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God the Father.</a:t>
            </a: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Glory to God in the highest and on earth peace to people of goodwill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Amen, amen, amen.</a:t>
            </a:r>
          </a:p>
        </p:txBody>
      </p:sp>
    </p:spTree>
    <p:extLst>
      <p:ext uri="{BB962C8B-B14F-4D97-AF65-F5344CB8AC3E}">
        <p14:creationId xmlns:p14="http://schemas.microsoft.com/office/powerpoint/2010/main" val="23233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cond sunday in ordinary time year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3826"/>
          <a:stretch/>
        </p:blipFill>
        <p:spPr bwMode="auto">
          <a:xfrm>
            <a:off x="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0" y="4019550"/>
            <a:ext cx="9144000" cy="207645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EBCA62">
              <a:alpha val="7490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2</a:t>
            </a:r>
            <a:r>
              <a:rPr lang="en-IN" sz="4400" b="1" baseline="30000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nd</a:t>
            </a:r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 Sunday in Ordinary Time</a:t>
            </a:r>
            <a:endParaRPr lang="en-IN" sz="4400" b="1" dirty="0">
              <a:ln w="0"/>
              <a:solidFill>
                <a:srgbClr val="2F1C1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3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jmmusic.com/wp-content/uploads/2013/01/2nd-sunday-proclaim-the-wonders-Responsorial-Psalm-Year-C-OT-768x4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4"/>
          <a:stretch/>
        </p:blipFill>
        <p:spPr bwMode="auto">
          <a:xfrm>
            <a:off x="-26659" y="1333500"/>
            <a:ext cx="9170659" cy="4095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cond sunday in ordinary time year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3826"/>
          <a:stretch/>
        </p:blipFill>
        <p:spPr bwMode="auto">
          <a:xfrm>
            <a:off x="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0" y="4019550"/>
            <a:ext cx="9144000" cy="207645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EBCA62">
              <a:alpha val="7490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2</a:t>
            </a:r>
            <a:r>
              <a:rPr lang="en-IN" sz="4400" b="1" baseline="30000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nd</a:t>
            </a:r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 Sunday in Ordinary Time</a:t>
            </a:r>
            <a:endParaRPr lang="en-IN" sz="4400" b="1" dirty="0">
              <a:ln w="0"/>
              <a:solidFill>
                <a:srgbClr val="2F1C1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Alleluia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, alleluia,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alleluia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!</a:t>
            </a: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Blessed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is the King who comes in the name of the Lord! Peace in heaven and glory in the highest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Alleluia, alleluia, alleluia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!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cond sunday in ordinary time year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3826"/>
          <a:stretch/>
        </p:blipFill>
        <p:spPr bwMode="auto">
          <a:xfrm>
            <a:off x="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0" y="4019550"/>
            <a:ext cx="9144000" cy="207645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EBCA62">
              <a:alpha val="7490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2</a:t>
            </a:r>
            <a:r>
              <a:rPr lang="en-IN" sz="4400" b="1" baseline="30000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nd</a:t>
            </a:r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 Sunday in Ordinary Time</a:t>
            </a:r>
            <a:endParaRPr lang="en-IN" sz="4400" b="1" dirty="0">
              <a:ln w="0"/>
              <a:solidFill>
                <a:srgbClr val="2F1C1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7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3639" y="1068946"/>
            <a:ext cx="8242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believe in one God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,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Father almighty,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maker of heaven and earth,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all things visible and invisible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 believe in one Lord Jesus Christ,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Only Begotten Son of God,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born of the Father before all ages.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God from God, Light from Light,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true God from true God,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begotten, not made, consubstantial with the Father;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through him all things were made.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us men and for our salvation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 came down from heaven,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5469" y="177692"/>
            <a:ext cx="43788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a Gothic" panose="020B0600000000000000" pitchFamily="34" charset="0"/>
              </a:rPr>
              <a:t>Nicene Creed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dia Gothic" panose="020B06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3639" y="853709"/>
            <a:ext cx="8242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by the Holy Spirit was incarnate of the Virgin Mary,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became man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our sake he was crucified under Pontius Pilate,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 suffered death and was buried, 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rose again on the third day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 accordance with the Scriptures.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 ascended into heaven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is seated at the right hand of the Father.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 will come again in glory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 judge the living and the dead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his kingdom will have no end.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639" y="515155"/>
            <a:ext cx="758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(At the word that follow up to  and including “…. became man”, all bow)</a:t>
            </a:r>
            <a:endParaRPr lang="en-US" sz="1600" i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3639" y="853709"/>
            <a:ext cx="82424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 believe in the Holy Spirit, the Lord, the giver of life,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who proceeds from the Father and the Son,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who with the Father and the Son is adored and glorified,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who has spoken through the prophets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 believe in one, holy, catholic and apostolic Church.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 confess one Baptism for the forgiveness of sins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I look forward to the resurrection of the dead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the life of the world to come. 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Amen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5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are gathering together 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unto Him.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are gathering together 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unto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Him.</a:t>
            </a:r>
          </a:p>
          <a:p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Unto him shall the gathering 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people be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,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are gathering together unto Him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2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2255520"/>
            <a:ext cx="82600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Lord, bless our </a:t>
            </a:r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families</a:t>
            </a:r>
            <a:endParaRPr lang="en-US" sz="40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cond sunday in ordinary time year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3826"/>
          <a:stretch/>
        </p:blipFill>
        <p:spPr bwMode="auto">
          <a:xfrm>
            <a:off x="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0" y="4019550"/>
            <a:ext cx="9144000" cy="207645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EBCA62">
              <a:alpha val="7490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2</a:t>
            </a:r>
            <a:r>
              <a:rPr lang="en-IN" sz="4400" b="1" baseline="30000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nd</a:t>
            </a:r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 Sunday in Ordinary Time</a:t>
            </a:r>
            <a:endParaRPr lang="en-IN" sz="4400" b="1" dirty="0">
              <a:ln w="0"/>
              <a:solidFill>
                <a:srgbClr val="2F1C1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40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1690353"/>
            <a:ext cx="826008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 for You, Lord, all for You;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Everything I give to You.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 for you, Lord, all for You;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Make it all your own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6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Take my hands and feet, Lord, 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take them all for You,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They are instruments, Lord, 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put them to your use,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 spread your love and give the good news: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 for You, my God.</a:t>
            </a:r>
          </a:p>
        </p:txBody>
      </p:sp>
    </p:spTree>
    <p:extLst>
      <p:ext uri="{BB962C8B-B14F-4D97-AF65-F5344CB8AC3E}">
        <p14:creationId xmlns:p14="http://schemas.microsoft.com/office/powerpoint/2010/main" val="22982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1690353"/>
            <a:ext cx="826008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 for You, Lord, all for You;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Everything I give to You.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 for you, Lord, all for You;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Make it all your own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4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cond sunday in ordinary time year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3826"/>
          <a:stretch/>
        </p:blipFill>
        <p:spPr bwMode="auto">
          <a:xfrm>
            <a:off x="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0" y="4019550"/>
            <a:ext cx="9144000" cy="207645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EBCA62">
              <a:alpha val="7490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2</a:t>
            </a:r>
            <a:r>
              <a:rPr lang="en-IN" sz="4400" b="1" baseline="30000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nd</a:t>
            </a:r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 Sunday in Ordinary Time</a:t>
            </a:r>
            <a:endParaRPr lang="en-IN" sz="4400" b="1" dirty="0">
              <a:ln w="0"/>
              <a:solidFill>
                <a:srgbClr val="2F1C1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79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Holy, holy, holy Lord God of hosts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Heaven and earth are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full of your glory.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Hosanna in the highest</a:t>
            </a: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Blessed is He who comes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 the name of the Lord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Hosanna in the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highest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cond sunday in ordinary time year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3826"/>
          <a:stretch/>
        </p:blipFill>
        <p:spPr bwMode="auto">
          <a:xfrm>
            <a:off x="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0" y="4019550"/>
            <a:ext cx="9144000" cy="207645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EBCA62">
              <a:alpha val="7490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2</a:t>
            </a:r>
            <a:r>
              <a:rPr lang="en-IN" sz="4400" b="1" baseline="30000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nd</a:t>
            </a:r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 Sunday in Ordinary Time</a:t>
            </a:r>
            <a:endParaRPr lang="en-IN" sz="4400" b="1" dirty="0">
              <a:ln w="0"/>
              <a:solidFill>
                <a:srgbClr val="2F1C1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63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389586"/>
            <a:ext cx="8260080" cy="5693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Memorial Acclamations</a:t>
            </a:r>
          </a:p>
          <a:p>
            <a:pPr algn="ctr"/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proclaim your Death, O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Lord,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profess your Resurrection,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until you come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again.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When we eat this Bread and drink this Cup,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proclaim your Death, O Lord,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until you come again.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Save us, Saviour of the world,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by your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ross and Resurrection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You have set us free.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cond sunday in ordinary time year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3826"/>
          <a:stretch/>
        </p:blipFill>
        <p:spPr bwMode="auto">
          <a:xfrm>
            <a:off x="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0" y="4019550"/>
            <a:ext cx="9144000" cy="207645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EBCA62">
              <a:alpha val="7490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2</a:t>
            </a:r>
            <a:r>
              <a:rPr lang="en-IN" sz="4400" b="1" baseline="30000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nd</a:t>
            </a:r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 Sunday in Ordinary Time</a:t>
            </a:r>
            <a:endParaRPr lang="en-IN" sz="4400" b="1" dirty="0">
              <a:ln w="0"/>
              <a:solidFill>
                <a:srgbClr val="2F1C1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8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are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praising together 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unto Him.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are praising together 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unto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Him.</a:t>
            </a:r>
          </a:p>
          <a:p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Unto him shall the praising 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people be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,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are praising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together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unto Him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7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Lamb of God, you take away the sins of the world,</a:t>
            </a:r>
          </a:p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Have mercy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on us,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have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mercy on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</a:t>
            </a: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Lamb of God, you take away the sins of the world,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Have mercy on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us,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have mercy on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</a:t>
            </a: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Lamb of God, you take away the sins of the world,</a:t>
            </a:r>
          </a:p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Grant us peace, grant us peace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cond sunday in ordinary time year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3826"/>
          <a:stretch/>
        </p:blipFill>
        <p:spPr bwMode="auto">
          <a:xfrm>
            <a:off x="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0" y="4019550"/>
            <a:ext cx="9144000" cy="207645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EBCA62">
              <a:alpha val="7490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2</a:t>
            </a:r>
            <a:r>
              <a:rPr lang="en-IN" sz="4400" b="1" baseline="30000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nd</a:t>
            </a:r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 Sunday in Ordinary Time</a:t>
            </a:r>
            <a:endParaRPr lang="en-IN" sz="4400" b="1" dirty="0">
              <a:ln w="0"/>
              <a:solidFill>
                <a:srgbClr val="2F1C1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05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Jesus has the table spread, 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where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saints of God are fed;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 invites His chosen people: 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come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dine.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With His manna He doth feed 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supply our every need.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Oh, ‘tis sweet to sup with Jesus 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time.</a:t>
            </a:r>
          </a:p>
        </p:txBody>
      </p:sp>
    </p:spTree>
    <p:extLst>
      <p:ext uri="{BB962C8B-B14F-4D97-AF65-F5344CB8AC3E}">
        <p14:creationId xmlns:p14="http://schemas.microsoft.com/office/powerpoint/2010/main" val="28899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Come and dine,” the Master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calleth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, “Come and dine”.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You may feast at Jesus’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table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time.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 who fed the multitude, 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turned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water into wine,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 the hungry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calleth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now: 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“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Come and dine”.</a:t>
            </a:r>
          </a:p>
        </p:txBody>
      </p:sp>
    </p:spTree>
    <p:extLst>
      <p:ext uri="{BB962C8B-B14F-4D97-AF65-F5344CB8AC3E}">
        <p14:creationId xmlns:p14="http://schemas.microsoft.com/office/powerpoint/2010/main" val="15404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disciples came to land, 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thus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obeying Christ’s command,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the Master called unto them, “Come and dine.”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There they found their hearts’ desire: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Bread and fish upon the fire.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Thus He satisfied the hungry 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His time.</a:t>
            </a:r>
          </a:p>
        </p:txBody>
      </p:sp>
    </p:spTree>
    <p:extLst>
      <p:ext uri="{BB962C8B-B14F-4D97-AF65-F5344CB8AC3E}">
        <p14:creationId xmlns:p14="http://schemas.microsoft.com/office/powerpoint/2010/main" val="18417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Come and dine,” the Master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calleth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, “Come and dine”.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You may feast at Jesus’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table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time.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 who fed the multitude, 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turned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water into wine,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 the hungry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calleth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now: 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“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Come and dine”.</a:t>
            </a:r>
          </a:p>
        </p:txBody>
      </p:sp>
    </p:spTree>
    <p:extLst>
      <p:ext uri="{BB962C8B-B14F-4D97-AF65-F5344CB8AC3E}">
        <p14:creationId xmlns:p14="http://schemas.microsoft.com/office/powerpoint/2010/main" val="32534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Soon the Lamb will take His bride 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be ever at his side,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 the hosts of heaven will assembled be.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Oh, ‘twill be a glorious sight, 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saints in spotless white,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with Jesus they will feast eternally.</a:t>
            </a:r>
          </a:p>
        </p:txBody>
      </p:sp>
    </p:spTree>
    <p:extLst>
      <p:ext uri="{BB962C8B-B14F-4D97-AF65-F5344CB8AC3E}">
        <p14:creationId xmlns:p14="http://schemas.microsoft.com/office/powerpoint/2010/main" val="26062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Come and dine,” the Master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calleth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, “Come and dine”.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You may feast at Jesus’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table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time.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 who fed the multitude, 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turned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water into wine,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 the hungry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calleth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now: 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“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Come and dine”.</a:t>
            </a:r>
          </a:p>
        </p:txBody>
      </p:sp>
    </p:spTree>
    <p:extLst>
      <p:ext uri="{BB962C8B-B14F-4D97-AF65-F5344CB8AC3E}">
        <p14:creationId xmlns:p14="http://schemas.microsoft.com/office/powerpoint/2010/main" val="34011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Come to Me all who thirst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are weary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Come, be quenched at the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Fountain of freshness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My streams of living water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will flow forth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From My heart in abundance</a:t>
            </a:r>
          </a:p>
        </p:txBody>
      </p:sp>
    </p:spTree>
    <p:extLst>
      <p:ext uri="{BB962C8B-B14F-4D97-AF65-F5344CB8AC3E}">
        <p14:creationId xmlns:p14="http://schemas.microsoft.com/office/powerpoint/2010/main" val="26405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If you but knew what a gift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God is offering, and who it is that,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Asked you for water,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You’d be the one who would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Ask Him to give you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That living water for eternal life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cond sunday in ordinary time year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3826"/>
          <a:stretch/>
        </p:blipFill>
        <p:spPr bwMode="auto">
          <a:xfrm>
            <a:off x="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0" y="4019550"/>
            <a:ext cx="9144000" cy="207645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EBCA62">
              <a:alpha val="7490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2</a:t>
            </a:r>
            <a:r>
              <a:rPr lang="en-IN" sz="4400" b="1" baseline="30000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nd</a:t>
            </a:r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 Sunday in Ordinary Time</a:t>
            </a:r>
            <a:endParaRPr lang="en-IN" sz="4400" b="1" dirty="0">
              <a:ln w="0"/>
              <a:solidFill>
                <a:srgbClr val="2F1C1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28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 who drinks of the water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That I give him,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Ne’er again will he seek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Other water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My gift will stay within him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Like a fountain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That renews him in spirit</a:t>
            </a:r>
          </a:p>
        </p:txBody>
      </p:sp>
    </p:spTree>
    <p:extLst>
      <p:ext uri="{BB962C8B-B14F-4D97-AF65-F5344CB8AC3E}">
        <p14:creationId xmlns:p14="http://schemas.microsoft.com/office/powerpoint/2010/main" val="40905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If you but knew what a gift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God is offering, and who it is that,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Asked you for water,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You’d be the one who would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Ask Him to give you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That living water for eternal life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On the cross when the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Son of God lay hanging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 was pierced by the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Lance of a soldier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from the very heart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the Savior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Lo! There came blood and water</a:t>
            </a:r>
          </a:p>
        </p:txBody>
      </p:sp>
    </p:spTree>
    <p:extLst>
      <p:ext uri="{BB962C8B-B14F-4D97-AF65-F5344CB8AC3E}">
        <p14:creationId xmlns:p14="http://schemas.microsoft.com/office/powerpoint/2010/main" val="38934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If you but knew what a gift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God is offering, and who it is that,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Asked you for water,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You’d be the one who would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Ask Him to give you</a:t>
            </a: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That living water for eternal life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3639" y="1068946"/>
            <a:ext cx="82424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LORD of the Harvest, 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BLESS young people with the gift of courage to respond to your call.</a:t>
            </a: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Open their hearts to great ideals, to great things.</a:t>
            </a: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INSPIRE all of your disciples to mutual love and giving—</a:t>
            </a: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 vocations blossom in the </a:t>
            </a: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good soil of faithful people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INSTILL those in religious life, parish </a:t>
            </a: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ministries, and families with the confidence </a:t>
            </a: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grace to invite others to embrace </a:t>
            </a: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bold and noble path of a life </a:t>
            </a: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consecrated to you.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5922" y="239247"/>
            <a:ext cx="55379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a Gothic" panose="020B0600000000000000" pitchFamily="34" charset="0"/>
              </a:rPr>
              <a:t>PRAYER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a Gothic" panose="020B0600000000000000" pitchFamily="34" charset="0"/>
              </a:rPr>
              <a:t>FOR VOCATIONS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dia Gothic" panose="020B06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3639" y="1068946"/>
            <a:ext cx="82424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UNITE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 to Jesus through prayer and sacrament,</a:t>
            </a: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so that we may cooperate </a:t>
            </a: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with you in building your reign of mercy </a:t>
            </a: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truth, of justice and peace.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just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Amen.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— Pope Francis</a:t>
            </a:r>
          </a:p>
          <a:p>
            <a:pPr algn="r"/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Adapted from the Message on the 51st World Day </a:t>
            </a:r>
          </a:p>
          <a:p>
            <a:pPr algn="r"/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of Prayer for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Vocations (2014).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cond sunday in ordinary time year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3826"/>
          <a:stretch/>
        </p:blipFill>
        <p:spPr bwMode="auto">
          <a:xfrm>
            <a:off x="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Ribbon 3"/>
          <p:cNvSpPr/>
          <p:nvPr/>
        </p:nvSpPr>
        <p:spPr>
          <a:xfrm>
            <a:off x="0" y="4019550"/>
            <a:ext cx="9144000" cy="207645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EBCA62">
              <a:alpha val="74902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2</a:t>
            </a:r>
            <a:r>
              <a:rPr lang="en-IN" sz="4400" b="1" baseline="30000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nd</a:t>
            </a:r>
            <a:r>
              <a:rPr lang="en-IN" sz="4400" b="1" dirty="0" smtClean="0">
                <a:ln w="0"/>
                <a:solidFill>
                  <a:srgbClr val="2F1C1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jan Pro" panose="02020502050506020301" pitchFamily="18" charset="0"/>
              </a:rPr>
              <a:t> Sunday in Ordinary Time</a:t>
            </a:r>
            <a:endParaRPr lang="en-IN" sz="4400" b="1" dirty="0">
              <a:ln w="0"/>
              <a:solidFill>
                <a:srgbClr val="2F1C1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48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are happy Christians 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all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united in the Lord; 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belong to one family.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Jesus Christ has chosen us to carry on His life over every land and sea.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From the North and from the South and from the East and West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 has called us all together</a:t>
            </a:r>
          </a:p>
        </p:txBody>
      </p:sp>
    </p:spTree>
    <p:extLst>
      <p:ext uri="{BB962C8B-B14F-4D97-AF65-F5344CB8AC3E}">
        <p14:creationId xmlns:p14="http://schemas.microsoft.com/office/powerpoint/2010/main" val="24796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And we are delighted 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that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are united into God’s own family;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Yes, we are delighted 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that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are united into God’s own family</a:t>
            </a:r>
          </a:p>
        </p:txBody>
      </p:sp>
    </p:spTree>
    <p:extLst>
      <p:ext uri="{BB962C8B-B14F-4D97-AF65-F5344CB8AC3E}">
        <p14:creationId xmlns:p14="http://schemas.microsoft.com/office/powerpoint/2010/main" val="358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1813061"/>
            <a:ext cx="8260080" cy="161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Lord have mercy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	   Lord have mercy</a:t>
            </a:r>
          </a:p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Christ have mercy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 Christ have mercy</a:t>
            </a:r>
          </a:p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Lord have mercy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    Lord have mercy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2255520"/>
            <a:ext cx="826008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Glory to God in the highest and on earth peace to people of goodwill</a:t>
            </a:r>
          </a:p>
        </p:txBody>
      </p:sp>
    </p:spTree>
    <p:extLst>
      <p:ext uri="{BB962C8B-B14F-4D97-AF65-F5344CB8AC3E}">
        <p14:creationId xmlns:p14="http://schemas.microsoft.com/office/powerpoint/2010/main" val="18880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praise you, we bless you,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adore you, we glorify you,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We give you thanks for your great glory.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Lord, God heavenly king, 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 God, almighty Father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2255520"/>
            <a:ext cx="826008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Glory to God in the highest and on earth peace to people of goodwill</a:t>
            </a:r>
          </a:p>
        </p:txBody>
      </p:sp>
    </p:spTree>
    <p:extLst>
      <p:ext uri="{BB962C8B-B14F-4D97-AF65-F5344CB8AC3E}">
        <p14:creationId xmlns:p14="http://schemas.microsoft.com/office/powerpoint/2010/main" val="12523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960" y="685800"/>
            <a:ext cx="8260080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Lord, Jesus Christ, only begotten son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Lord, God, Lamb of God, son of the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Father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You take away the sins of the world have mercy on us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You take away the sins of the world receive our prayers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You are seated at the right hand of the Father, have mercy on us</a:t>
            </a:r>
          </a:p>
        </p:txBody>
      </p:sp>
    </p:spTree>
    <p:extLst>
      <p:ext uri="{BB962C8B-B14F-4D97-AF65-F5344CB8AC3E}">
        <p14:creationId xmlns:p14="http://schemas.microsoft.com/office/powerpoint/2010/main" val="5017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1611</Words>
  <Application>Microsoft Office PowerPoint</Application>
  <PresentationFormat>On-screen Show (4:3)</PresentationFormat>
  <Paragraphs>255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Castellar</vt:lpstr>
      <vt:lpstr>Century Gothic</vt:lpstr>
      <vt:lpstr>Media Gothic</vt:lpstr>
      <vt:lpstr>Trajan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Flavion D'sa</dc:creator>
  <cp:lastModifiedBy>Flavion D'sa</cp:lastModifiedBy>
  <cp:revision>46</cp:revision>
  <dcterms:created xsi:type="dcterms:W3CDTF">2018-11-18T18:32:47Z</dcterms:created>
  <dcterms:modified xsi:type="dcterms:W3CDTF">2019-01-16T08:37:25Z</dcterms:modified>
</cp:coreProperties>
</file>