
<file path=[Content_Types].xml><?xml version="1.0" encoding="utf-8"?>
<Types xmlns="http://schemas.openxmlformats.org/package/2006/content-types">
  <Override PartName="/_rels/.rels" ContentType="application/vnd.openxmlformats-package.relationships+xml"/>
  <Override PartName="/ppt/notesSlides/notesSlide13.xml" ContentType="application/vnd.openxmlformats-officedocument.presentationml.notesSlide+xml"/>
  <Override PartName="/ppt/notesSlides/notesSlide5.xml" ContentType="application/vnd.openxmlformats-officedocument.presentationml.notesSlide+xml"/>
  <Override PartName="/ppt/notesSlides/notesSlide12.xml" ContentType="application/vnd.openxmlformats-officedocument.presentationml.notesSlide+xml"/>
  <Override PartName="/ppt/notesSlides/notesSlide23.xml" ContentType="application/vnd.openxmlformats-officedocument.presentationml.notesSlide+xml"/>
  <Override PartName="/ppt/notesSlides/notesSlide16.xml" ContentType="application/vnd.openxmlformats-officedocument.presentationml.notesSlide+xml"/>
  <Override PartName="/ppt/notesSlides/notesSlide8.xml" ContentType="application/vnd.openxmlformats-officedocument.presentationml.notesSlide+xml"/>
  <Override PartName="/ppt/notesSlides/_rels/notesSlide8.xml.rels" ContentType="application/vnd.openxmlformats-package.relationships+xml"/>
  <Override PartName="/ppt/notesSlides/_rels/notesSlide12.xml.rels" ContentType="application/vnd.openxmlformats-package.relationships+xml"/>
  <Override PartName="/ppt/notesSlides/_rels/notesSlide7.xml.rels" ContentType="application/vnd.openxmlformats-package.relationships+xml"/>
  <Override PartName="/ppt/notesSlides/_rels/notesSlide11.xml.rels" ContentType="application/vnd.openxmlformats-package.relationships+xml"/>
  <Override PartName="/ppt/notesSlides/_rels/notesSlide19.xml.rels" ContentType="application/vnd.openxmlformats-package.relationships+xml"/>
  <Override PartName="/ppt/notesSlides/_rels/notesSlide6.xml.rels" ContentType="application/vnd.openxmlformats-package.relationships+xml"/>
  <Override PartName="/ppt/notesSlides/_rels/notesSlide10.xml.rels" ContentType="application/vnd.openxmlformats-package.relationships+xml"/>
  <Override PartName="/ppt/notesSlides/_rels/notesSlide5.xml.rels" ContentType="application/vnd.openxmlformats-package.relationships+xml"/>
  <Override PartName="/ppt/notesSlides/_rels/notesSlide23.xml.rels" ContentType="application/vnd.openxmlformats-package.relationships+xml"/>
  <Override PartName="/ppt/notesSlides/_rels/notesSlide16.xml.rels" ContentType="application/vnd.openxmlformats-package.relationships+xml"/>
  <Override PartName="/ppt/notesSlides/_rels/notesSlide21.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1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21.xml" ContentType="application/vnd.openxmlformats-officedocument.presentationml.notes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3.png" ContentType="image/png"/>
  <Override PartName="/ppt/media/image4.png" ContentType="image/png"/>
  <Override PartName="/ppt/media/image1.png" ContentType="image/png"/>
  <Override PartName="/ppt/media/image2.png" ContentType="image/png"/>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4.xml.rels" ContentType="application/vnd.openxmlformats-package.relationships+xml"/>
  <Override PartName="/ppt/slideLayouts/_rels/slideLayout32.xml.rels" ContentType="application/vnd.openxmlformats-package.relationships+xml"/>
  <Override PartName="/ppt/slideLayouts/_rels/slideLayout30.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15.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36.xml" ContentType="application/vnd.openxmlformats-officedocument.presentationml.slideLayout+xml"/>
  <Override PartName="/ppt/slideLayouts/slideLayout29.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33.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19.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2.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_rels/slide5.xml.rels" ContentType="application/vnd.openxmlformats-package.relationships+xml"/>
  <Override PartName="/ppt/slides/_rels/slide13.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6.xml.rels" ContentType="application/vnd.openxmlformats-package.relationships+xml"/>
  <Override PartName="/ppt/slides/_rels/slide11.xml.rels" ContentType="application/vnd.openxmlformats-package.relationships+xml"/>
  <Override PartName="/ppt/slides/_rels/slide15.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103"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104"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105"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106" name="PlaceHolder 5"/>
          <p:cNvSpPr>
            <a:spLocks noGrp="1"/>
          </p:cNvSpPr>
          <p:nvPr>
            <p:ph type="sldNum"/>
          </p:nvPr>
        </p:nvSpPr>
        <p:spPr>
          <a:xfrm>
            <a:off x="4399200" y="9555480"/>
            <a:ext cx="3372840" cy="502560"/>
          </a:xfrm>
          <a:prstGeom prst="rect">
            <a:avLst/>
          </a:prstGeom>
        </p:spPr>
        <p:txBody>
          <a:bodyPr anchor="b" bIns="0" lIns="0" rIns="0" tIns="0" wrap="none"/>
          <a:p>
            <a:pPr algn="r"/>
            <a:fld id="{21D1B111-71D1-41C1-91E1-01415181D1C1}"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PlaceHolder 1"/>
          <p:cNvSpPr>
            <a:spLocks noGrp="1"/>
          </p:cNvSpPr>
          <p:nvPr>
            <p:ph type="body"/>
          </p:nvPr>
        </p:nvSpPr>
        <p:spPr>
          <a:xfrm>
            <a:off x="777240" y="4777560"/>
            <a:ext cx="6217200" cy="4525560"/>
          </a:xfrm>
          <a:prstGeom prst="rect">
            <a:avLst/>
          </a:prstGeom>
        </p:spPr>
        <p:txBody>
          <a:bodyPr bIns="0" lIns="0" rIns="0" tIns="0" wrap="none"/>
          <a:p>
            <a:r>
              <a:rPr lang="en-US" sz="1200"/>
              <a:t>This increase can be normal (some type of cron job), odd but legit (forgotten periodic update) or malicious.</a:t>
            </a:r>
            <a:endParaRPr/>
          </a:p>
          <a:p>
            <a:endParaRPr/>
          </a:p>
          <a:p>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PlaceHolder 1"/>
          <p:cNvSpPr>
            <a:spLocks noGrp="1"/>
          </p:cNvSpPr>
          <p:nvPr>
            <p:ph type="body"/>
          </p:nvPr>
        </p:nvSpPr>
        <p:spPr>
          <a:xfrm>
            <a:off x="777240" y="4777560"/>
            <a:ext cx="6217200" cy="4525560"/>
          </a:xfrm>
          <a:prstGeom prst="rect">
            <a:avLst/>
          </a:prstGeom>
        </p:spPr>
        <p:txBody>
          <a:bodyPr bIns="0" lIns="0" rIns="0" tIns="0" wrap="none"/>
          <a:p>
            <a:r>
              <a:rPr lang="en-US" sz="1200"/>
              <a:t>Are your filters set correctly?  Misconfigured machines, badly configured perimeter defense.</a:t>
            </a:r>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PlaceHolder 1"/>
          <p:cNvSpPr>
            <a:spLocks noGrp="1"/>
          </p:cNvSpPr>
          <p:nvPr>
            <p:ph type="body"/>
          </p:nvPr>
        </p:nvSpPr>
        <p:spPr>
          <a:xfrm>
            <a:off x="777240" y="4777560"/>
            <a:ext cx="6217200" cy="4525560"/>
          </a:xfrm>
          <a:prstGeom prst="rect">
            <a:avLst/>
          </a:prstGeom>
        </p:spPr>
        <p:txBody>
          <a:bodyPr bIns="0" lIns="0" rIns="0" tIns="0" wrap="none"/>
          <a:p>
            <a:r>
              <a:rPr lang="en-US" sz="1200"/>
              <a:t>DNS replies with RFC 1918 addresses that are external to your network or that you aren't using</a:t>
            </a:r>
            <a:endParaRPr/>
          </a:p>
          <a:p>
            <a:r>
              <a:rPr lang="en-US" sz="1200"/>
              <a:t>Queries from ip addresses that are not part of your subnets.</a:t>
            </a:r>
            <a:endParaRPr/>
          </a:p>
          <a:p>
            <a:endParaRPr/>
          </a:p>
          <a:p>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PlaceHolder 1"/>
          <p:cNvSpPr>
            <a:spLocks noGrp="1"/>
          </p:cNvSpPr>
          <p:nvPr>
            <p:ph type="body"/>
          </p:nvPr>
        </p:nvSpPr>
        <p:spPr>
          <a:xfrm>
            <a:off x="777240" y="4777560"/>
            <a:ext cx="6217200" cy="4525560"/>
          </a:xfrm>
          <a:prstGeom prst="rect">
            <a:avLst/>
          </a:prstGeom>
        </p:spPr>
        <p:txBody>
          <a:bodyPr bIns="0" lIns="0" rIns="0" tIns="0" wrap="none"/>
          <a:p>
            <a:r>
              <a:rPr lang="en-US" sz="1200"/>
              <a:t>You may be blocking bad domains at the edge, or someone may be blocking them for you.  Another method of detecting machines attempting to connect.</a:t>
            </a:r>
            <a:endParaRPr/>
          </a:p>
          <a:p>
            <a:r>
              <a:rPr lang="en-US" sz="1200"/>
              <a:t>Blacklists for those places you definitely don't want connections.  </a:t>
            </a:r>
            <a:endParaRPr/>
          </a:p>
          <a:p>
            <a:r>
              <a:rPr lang="en-US" sz="1200"/>
              <a:t>NOTE:  If you have a hit on a blacklisted domain, you should have a note for WHY that domain is blacklisted.  Especially if you subscribe to a blacklist.</a:t>
            </a:r>
            <a:endParaRPr/>
          </a:p>
          <a:p>
            <a:endParaRPr/>
          </a:p>
          <a:p>
            <a:r>
              <a:rPr lang="en-US" sz="1200"/>
              <a:t>Greylist – domains that may not necessarily be bad, but you may want to keep an eye on people or machines that make too many connections to these domains.</a:t>
            </a:r>
            <a:endParaRPr/>
          </a:p>
          <a:p>
            <a:endParaRPr/>
          </a:p>
          <a:p>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PlaceHolder 1"/>
          <p:cNvSpPr>
            <a:spLocks noGrp="1"/>
          </p:cNvSpPr>
          <p:nvPr>
            <p:ph type="body"/>
          </p:nvPr>
        </p:nvSpPr>
        <p:spPr>
          <a:xfrm>
            <a:off x="777240" y="4777560"/>
            <a:ext cx="6217200" cy="4525560"/>
          </a:xfrm>
          <a:prstGeom prst="rect">
            <a:avLst/>
          </a:prstGeom>
        </p:spPr>
        <p:txBody>
          <a:bodyPr bIns="0" lIns="0" rIns="0" tIns="0" wrap="none"/>
          <a:p>
            <a:r>
              <a:rPr lang="en-US" sz="1200"/>
              <a:t>DNS replies with RFC 1918 addresses that are external to your network or that you aren't using</a:t>
            </a:r>
            <a:endParaRPr/>
          </a:p>
          <a:p>
            <a:r>
              <a:rPr lang="en-US" sz="1200"/>
              <a:t>Queries from ip addresses that are not part of your subnets.</a:t>
            </a:r>
            <a:endParaRPr/>
          </a:p>
          <a:p>
            <a:endParaRPr/>
          </a:p>
          <a:p>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PlaceHolder 1"/>
          <p:cNvSpPr>
            <a:spLocks noGrp="1"/>
          </p:cNvSpPr>
          <p:nvPr>
            <p:ph type="body"/>
          </p:nvPr>
        </p:nvSpPr>
        <p:spPr>
          <a:xfrm>
            <a:off x="777240" y="4777560"/>
            <a:ext cx="6217200" cy="4525560"/>
          </a:xfrm>
          <a:prstGeom prst="rect">
            <a:avLst/>
          </a:prstGeom>
        </p:spPr>
        <p:txBody>
          <a:bodyPr bIns="0" lIns="0" rIns="0" tIns="0" wrap="none"/>
          <a:p>
            <a:r>
              <a:rPr lang="en-US"/>
              <a:t>.</a:t>
            </a:r>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777240" y="4777560"/>
            <a:ext cx="6217200" cy="4525560"/>
          </a:xfrm>
          <a:prstGeom prst="rect">
            <a:avLst/>
          </a:prstGeom>
        </p:spPr>
        <p:txBody>
          <a:bodyPr bIns="0" lIns="0" rIns="0" tIns="0" wrap="none"/>
          <a:p>
            <a:r>
              <a:rPr lang="en-US" sz="1200"/>
              <a:t>DNS replies with RFC 1918 addresses that are external to your network or that you aren't using</a:t>
            </a:r>
            <a:endParaRPr/>
          </a:p>
          <a:p>
            <a:r>
              <a:rPr lang="en-US" sz="1200"/>
              <a:t>Queries from ip addresses that are not part of your subnets.</a:t>
            </a:r>
            <a:endParaRPr/>
          </a:p>
          <a:p>
            <a:endParaRPr/>
          </a:p>
          <a:p>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PlaceHolder 1"/>
          <p:cNvSpPr>
            <a:spLocks noGrp="1"/>
          </p:cNvSpPr>
          <p:nvPr>
            <p:ph type="body"/>
          </p:nvPr>
        </p:nvSpPr>
        <p:spPr>
          <a:xfrm>
            <a:off x="777240" y="4777560"/>
            <a:ext cx="6217200" cy="4525560"/>
          </a:xfrm>
          <a:prstGeom prst="rect">
            <a:avLst/>
          </a:prstGeom>
        </p:spPr>
        <p:txBody>
          <a:bodyPr bIns="0" lIns="0" rIns="0" tIns="0" wrap="none"/>
          <a:p>
            <a:r>
              <a:rPr lang="en-US"/>
              <a:t>1) Look for long, randomized hostname queries sent to the same or small subset of domains. This one is a no-brainer, and you can start by just looking for extremely long hostnames being resolved.</a:t>
            </a:r>
            <a:endParaRPr/>
          </a:p>
          <a:p>
            <a:r>
              <a:rPr lang="en-US"/>
              <a:t>2) Look for TXT requests and of course TXT responses that contain large amounts of gibberish.</a:t>
            </a:r>
            <a:endParaRPr/>
          </a:p>
          <a:p>
            <a:r>
              <a:rPr lang="en-US"/>
              <a:t>3) Watch for “beaconing” behavior—the same hostnames (that aren’t in the Alexa list) being pinged regularly.</a:t>
            </a:r>
            <a:endParaRPr/>
          </a:p>
          <a:p>
            <a:r>
              <a:rPr lang="en-US"/>
              <a:t>4) Look for domains in oddball TLDs and subdomain resellers—especially ones known to harbor many malicious registrations like .su, .ru, and .tk.—particularly if you don’t do business in those countries normally.</a:t>
            </a:r>
            <a:endParaRPr/>
          </a:p>
          <a:p>
            <a:r>
              <a:rPr lang="en-US"/>
              <a:t>5) Look for patterns of recursive DNS usage during odd hours. Most machines don’t need to look up new domain names when people aren’t surfing or doing other “randomizing” types of activities that humans do, so lots of non-cached hostnames shouldn’t be hit late at night.</a:t>
            </a:r>
            <a:endParaRPr/>
          </a:p>
          <a:p>
            <a:r>
              <a:rPr lang="en-US"/>
              <a:t>6) Examine the history and hosting of the nameservers being used by domains queried and the reputation those nameservers have. If they are located in unusual countries, are being supported by fast flux, are brand new domains, or are in hosting facilities with abuse problems, the traffic needs more scrutiny.</a:t>
            </a:r>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PlaceHolder 1"/>
          <p:cNvSpPr>
            <a:spLocks noGrp="1"/>
          </p:cNvSpPr>
          <p:nvPr>
            <p:ph type="body"/>
          </p:nvPr>
        </p:nvSpPr>
        <p:spPr>
          <a:xfrm>
            <a:off x="777240" y="4777560"/>
            <a:ext cx="6217200" cy="4525560"/>
          </a:xfrm>
          <a:prstGeom prst="rect">
            <a:avLst/>
          </a:prstGeom>
        </p:spPr>
        <p:txBody>
          <a:bodyPr bIns="0" lIns="0" rIns="0" tIns="0" wrap="none"/>
          <a:p>
            <a:r>
              <a:rPr lang="en-US" sz="2639">
                <a:solidFill>
                  <a:srgbClr val="000000"/>
                </a:solidFill>
                <a:latin typeface="Arial"/>
                <a:ea typeface="Arial Unicode MS"/>
              </a:rPr>
              <a:t>This can be an indicator of compromise, as malware authors will often park their callback or second stage domains at odd types of IP addresses.</a:t>
            </a:r>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PlaceHolder 1"/>
          <p:cNvSpPr>
            <a:spLocks noGrp="1"/>
          </p:cNvSpPr>
          <p:nvPr>
            <p:ph type="body"/>
          </p:nvPr>
        </p:nvSpPr>
        <p:spPr>
          <a:xfrm>
            <a:off x="777240" y="4777560"/>
            <a:ext cx="6217200" cy="4525560"/>
          </a:xfrm>
          <a:prstGeom prst="rect">
            <a:avLst/>
          </a:prstGeom>
        </p:spPr>
        <p:txBody>
          <a:bodyPr bIns="0" lIns="0" rIns="0" tIns="0" wrap="none"/>
          <a:p>
            <a:r>
              <a:rPr lang="en-US"/>
              <a:t>Gstatic and ilk, filter out?</a:t>
            </a:r>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PlaceHolder 1"/>
          <p:cNvSpPr>
            <a:spLocks noGrp="1"/>
          </p:cNvSpPr>
          <p:nvPr>
            <p:ph type="body"/>
          </p:nvPr>
        </p:nvSpPr>
        <p:spPr>
          <a:xfrm>
            <a:off x="777240" y="4777560"/>
            <a:ext cx="6217200" cy="4525560"/>
          </a:xfrm>
          <a:prstGeom prst="rect">
            <a:avLst/>
          </a:prstGeom>
        </p:spPr>
        <p:txBody>
          <a:bodyPr bIns="0" lIns="0" rIns="0" tIns="0" wrap="none"/>
          <a:p>
            <a:r>
              <a:rPr lang="en-US" sz="1200"/>
              <a:t>Because infected hosts need to communicate with C&amp;C.  Changing domains require with short TTL mean frequent lookups.</a:t>
            </a:r>
            <a:endParaRPr/>
          </a:p>
          <a:p>
            <a:r>
              <a:rPr lang="en-US" sz="1200"/>
              <a:t>Look for unusual TLD that only one host is looking up</a:t>
            </a:r>
            <a:endParaRPr/>
          </a:p>
          <a:p>
            <a:endParaRPr/>
          </a:p>
          <a:p>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PlaceHolder 1"/>
          <p:cNvSpPr>
            <a:spLocks noGrp="1"/>
          </p:cNvSpPr>
          <p:nvPr>
            <p:ph type="body"/>
          </p:nvPr>
        </p:nvSpPr>
        <p:spPr>
          <a:xfrm>
            <a:off x="777240" y="4777560"/>
            <a:ext cx="6217200" cy="4525560"/>
          </a:xfrm>
          <a:prstGeom prst="rect">
            <a:avLst/>
          </a:prstGeom>
        </p:spPr>
        <p:txBody>
          <a:bodyPr bIns="0" lIns="0" rIns="0" tIns="0" wrap="none"/>
          <a:p>
            <a:r>
              <a:rPr lang="en-US" sz="1200"/>
              <a:t>Analysis of the DNS traffic allowed security team to determine the scope of the attack.</a:t>
            </a: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PlaceHolder 1"/>
          <p:cNvSpPr>
            <a:spLocks noGrp="1"/>
          </p:cNvSpPr>
          <p:nvPr>
            <p:ph type="body"/>
          </p:nvPr>
        </p:nvSpPr>
        <p:spPr>
          <a:xfrm>
            <a:off x="777240" y="4777560"/>
            <a:ext cx="6217200" cy="4525560"/>
          </a:xfrm>
          <a:prstGeom prst="rect">
            <a:avLst/>
          </a:prstGeom>
        </p:spPr>
        <p:txBody>
          <a:bodyPr bIns="0" lIns="0" rIns="0" tIns="0" wrap="none"/>
          <a:p>
            <a:r>
              <a:rPr lang="en-US" sz="1200"/>
              <a:t>This is a warning sign.</a:t>
            </a:r>
            <a:endParaRPr/>
          </a:p>
          <a:p>
            <a:endParaRPr/>
          </a:p>
          <a:p>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PlaceHolder 1"/>
          <p:cNvSpPr>
            <a:spLocks noGrp="1"/>
          </p:cNvSpPr>
          <p:nvPr>
            <p:ph type="body"/>
          </p:nvPr>
        </p:nvSpPr>
        <p:spPr>
          <a:xfrm>
            <a:off x="777240" y="4777560"/>
            <a:ext cx="6217200" cy="4525560"/>
          </a:xfrm>
          <a:prstGeom prst="rect">
            <a:avLst/>
          </a:prstGeom>
        </p:spPr>
        <p:txBody>
          <a:bodyPr bIns="0" lIns="0" rIns="0" tIns="0" wrap="none"/>
          <a:p>
            <a:r>
              <a:rPr lang="en-US" sz="1200"/>
              <a:t>This increase can be normal (some type of cron job), odd but legit (forgotten periodic update) or malicious.</a:t>
            </a:r>
            <a:endParaRPr/>
          </a:p>
          <a:p>
            <a:endParaRPr/>
          </a:p>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504000" y="1768680"/>
            <a:ext cx="8870400" cy="2090880"/>
          </a:xfrm>
          <a:prstGeom prst="rect">
            <a:avLst/>
          </a:prstGeom>
        </p:spPr>
        <p:txBody>
          <a:bodyPr bIns="0" lIns="0" rIns="0" tIns="0" wrap="none"/>
          <a:p>
            <a:endParaRPr/>
          </a:p>
        </p:txBody>
      </p:sp>
      <p:sp>
        <p:nvSpPr>
          <p:cNvPr id="25" name="PlaceHolder 3"/>
          <p:cNvSpPr>
            <a:spLocks noGrp="1"/>
          </p:cNvSpPr>
          <p:nvPr>
            <p:ph type="body"/>
          </p:nvPr>
        </p:nvSpPr>
        <p:spPr>
          <a:xfrm>
            <a:off x="504000" y="4058280"/>
            <a:ext cx="8870400" cy="209088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504000" y="1768680"/>
            <a:ext cx="4328280" cy="2090880"/>
          </a:xfrm>
          <a:prstGeom prst="rect">
            <a:avLst/>
          </a:prstGeom>
        </p:spPr>
        <p:txBody>
          <a:bodyPr bIns="0" lIns="0" rIns="0" tIns="0" wrap="none"/>
          <a:p>
            <a:endParaRPr/>
          </a:p>
        </p:txBody>
      </p:sp>
      <p:sp>
        <p:nvSpPr>
          <p:cNvPr id="28" name="PlaceHolder 3"/>
          <p:cNvSpPr>
            <a:spLocks noGrp="1"/>
          </p:cNvSpPr>
          <p:nvPr>
            <p:ph type="body"/>
          </p:nvPr>
        </p:nvSpPr>
        <p:spPr>
          <a:xfrm>
            <a:off x="5049000" y="1768680"/>
            <a:ext cx="4328280" cy="2090880"/>
          </a:xfrm>
          <a:prstGeom prst="rect">
            <a:avLst/>
          </a:prstGeom>
        </p:spPr>
        <p:txBody>
          <a:bodyPr bIns="0" lIns="0" rIns="0" tIns="0" wrap="none"/>
          <a:p>
            <a:endParaRPr/>
          </a:p>
        </p:txBody>
      </p:sp>
      <p:sp>
        <p:nvSpPr>
          <p:cNvPr id="29" name="PlaceHolder 4"/>
          <p:cNvSpPr>
            <a:spLocks noGrp="1"/>
          </p:cNvSpPr>
          <p:nvPr>
            <p:ph type="body"/>
          </p:nvPr>
        </p:nvSpPr>
        <p:spPr>
          <a:xfrm>
            <a:off x="5049000" y="4058280"/>
            <a:ext cx="4328280" cy="2090880"/>
          </a:xfrm>
          <a:prstGeom prst="rect">
            <a:avLst/>
          </a:prstGeom>
        </p:spPr>
        <p:txBody>
          <a:bodyPr bIns="0" lIns="0" rIns="0" tIns="0" wrap="none"/>
          <a:p>
            <a:endParaRPr/>
          </a:p>
        </p:txBody>
      </p:sp>
      <p:sp>
        <p:nvSpPr>
          <p:cNvPr id="30" name="PlaceHolder 5"/>
          <p:cNvSpPr>
            <a:spLocks noGrp="1"/>
          </p:cNvSpPr>
          <p:nvPr>
            <p:ph type="body"/>
          </p:nvPr>
        </p:nvSpPr>
        <p:spPr>
          <a:xfrm>
            <a:off x="504000" y="4058280"/>
            <a:ext cx="4328280" cy="209088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504000" y="1768680"/>
            <a:ext cx="4328280" cy="2090880"/>
          </a:xfrm>
          <a:prstGeom prst="rect">
            <a:avLst/>
          </a:prstGeom>
        </p:spPr>
        <p:txBody>
          <a:bodyPr bIns="0" lIns="0" rIns="0" tIns="0" wrap="none"/>
          <a:p>
            <a:endParaRPr/>
          </a:p>
        </p:txBody>
      </p:sp>
      <p:sp>
        <p:nvSpPr>
          <p:cNvPr id="33" name="PlaceHolder 3"/>
          <p:cNvSpPr>
            <a:spLocks noGrp="1"/>
          </p:cNvSpPr>
          <p:nvPr>
            <p:ph type="body"/>
          </p:nvPr>
        </p:nvSpPr>
        <p:spPr>
          <a:xfrm>
            <a:off x="5049000" y="1768680"/>
            <a:ext cx="4328280" cy="209088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37" name="PlaceHolder 2"/>
          <p:cNvSpPr>
            <a:spLocks noGrp="1"/>
          </p:cNvSpPr>
          <p:nvPr>
            <p:ph type="subTitle"/>
          </p:nvPr>
        </p:nvSpPr>
        <p:spPr>
          <a:xfrm>
            <a:off x="504000" y="1768680"/>
            <a:ext cx="8870400" cy="43844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504000" y="1768680"/>
            <a:ext cx="8870400" cy="43840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41" name="PlaceHolder 2"/>
          <p:cNvSpPr>
            <a:spLocks noGrp="1"/>
          </p:cNvSpPr>
          <p:nvPr>
            <p:ph type="body"/>
          </p:nvPr>
        </p:nvSpPr>
        <p:spPr>
          <a:xfrm>
            <a:off x="504000" y="1768680"/>
            <a:ext cx="4328280" cy="4384080"/>
          </a:xfrm>
          <a:prstGeom prst="rect">
            <a:avLst/>
          </a:prstGeom>
        </p:spPr>
        <p:txBody>
          <a:bodyPr bIns="0" lIns="0" rIns="0" tIns="0" wrap="none"/>
          <a:p>
            <a:endParaRPr/>
          </a:p>
        </p:txBody>
      </p:sp>
      <p:sp>
        <p:nvSpPr>
          <p:cNvPr id="42" name="PlaceHolder 3"/>
          <p:cNvSpPr>
            <a:spLocks noGrp="1"/>
          </p:cNvSpPr>
          <p:nvPr>
            <p:ph type="body"/>
          </p:nvPr>
        </p:nvSpPr>
        <p:spPr>
          <a:xfrm>
            <a:off x="5049000" y="1768680"/>
            <a:ext cx="4328280" cy="43840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504000" y="301320"/>
            <a:ext cx="9072000" cy="585144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46" name="PlaceHolder 2"/>
          <p:cNvSpPr>
            <a:spLocks noGrp="1"/>
          </p:cNvSpPr>
          <p:nvPr>
            <p:ph type="body"/>
          </p:nvPr>
        </p:nvSpPr>
        <p:spPr>
          <a:xfrm>
            <a:off x="504000" y="1768680"/>
            <a:ext cx="4328280" cy="2090880"/>
          </a:xfrm>
          <a:prstGeom prst="rect">
            <a:avLst/>
          </a:prstGeom>
        </p:spPr>
        <p:txBody>
          <a:bodyPr bIns="0" lIns="0" rIns="0" tIns="0" wrap="none"/>
          <a:p>
            <a:endParaRPr/>
          </a:p>
        </p:txBody>
      </p:sp>
      <p:sp>
        <p:nvSpPr>
          <p:cNvPr id="47" name="PlaceHolder 3"/>
          <p:cNvSpPr>
            <a:spLocks noGrp="1"/>
          </p:cNvSpPr>
          <p:nvPr>
            <p:ph type="body"/>
          </p:nvPr>
        </p:nvSpPr>
        <p:spPr>
          <a:xfrm>
            <a:off x="504000" y="4058280"/>
            <a:ext cx="4328280" cy="2090880"/>
          </a:xfrm>
          <a:prstGeom prst="rect">
            <a:avLst/>
          </a:prstGeom>
        </p:spPr>
        <p:txBody>
          <a:bodyPr bIns="0" lIns="0" rIns="0" tIns="0" wrap="none"/>
          <a:p>
            <a:endParaRPr/>
          </a:p>
        </p:txBody>
      </p:sp>
      <p:sp>
        <p:nvSpPr>
          <p:cNvPr id="48" name="PlaceHolder 4"/>
          <p:cNvSpPr>
            <a:spLocks noGrp="1"/>
          </p:cNvSpPr>
          <p:nvPr>
            <p:ph type="body"/>
          </p:nvPr>
        </p:nvSpPr>
        <p:spPr>
          <a:xfrm>
            <a:off x="5049000" y="1768680"/>
            <a:ext cx="4328280" cy="43840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504000" y="1768680"/>
            <a:ext cx="8870400" cy="43844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50" name="PlaceHolder 2"/>
          <p:cNvSpPr>
            <a:spLocks noGrp="1"/>
          </p:cNvSpPr>
          <p:nvPr>
            <p:ph type="body"/>
          </p:nvPr>
        </p:nvSpPr>
        <p:spPr>
          <a:xfrm>
            <a:off x="504000" y="1768680"/>
            <a:ext cx="4328280" cy="4384080"/>
          </a:xfrm>
          <a:prstGeom prst="rect">
            <a:avLst/>
          </a:prstGeom>
        </p:spPr>
        <p:txBody>
          <a:bodyPr bIns="0" lIns="0" rIns="0" tIns="0" wrap="none"/>
          <a:p>
            <a:endParaRPr/>
          </a:p>
        </p:txBody>
      </p:sp>
      <p:sp>
        <p:nvSpPr>
          <p:cNvPr id="51" name="PlaceHolder 3"/>
          <p:cNvSpPr>
            <a:spLocks noGrp="1"/>
          </p:cNvSpPr>
          <p:nvPr>
            <p:ph type="body"/>
          </p:nvPr>
        </p:nvSpPr>
        <p:spPr>
          <a:xfrm>
            <a:off x="5049000" y="1768680"/>
            <a:ext cx="4328280" cy="2090880"/>
          </a:xfrm>
          <a:prstGeom prst="rect">
            <a:avLst/>
          </a:prstGeom>
        </p:spPr>
        <p:txBody>
          <a:bodyPr bIns="0" lIns="0" rIns="0" tIns="0" wrap="none"/>
          <a:p>
            <a:endParaRPr/>
          </a:p>
        </p:txBody>
      </p:sp>
      <p:sp>
        <p:nvSpPr>
          <p:cNvPr id="52" name="PlaceHolder 4"/>
          <p:cNvSpPr>
            <a:spLocks noGrp="1"/>
          </p:cNvSpPr>
          <p:nvPr>
            <p:ph type="body"/>
          </p:nvPr>
        </p:nvSpPr>
        <p:spPr>
          <a:xfrm>
            <a:off x="5049000" y="4058280"/>
            <a:ext cx="4328280" cy="209088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54" name="PlaceHolder 2"/>
          <p:cNvSpPr>
            <a:spLocks noGrp="1"/>
          </p:cNvSpPr>
          <p:nvPr>
            <p:ph type="body"/>
          </p:nvPr>
        </p:nvSpPr>
        <p:spPr>
          <a:xfrm>
            <a:off x="504000" y="1768680"/>
            <a:ext cx="4328280" cy="2090880"/>
          </a:xfrm>
          <a:prstGeom prst="rect">
            <a:avLst/>
          </a:prstGeom>
        </p:spPr>
        <p:txBody>
          <a:bodyPr bIns="0" lIns="0" rIns="0" tIns="0" wrap="none"/>
          <a:p>
            <a:endParaRPr/>
          </a:p>
        </p:txBody>
      </p:sp>
      <p:sp>
        <p:nvSpPr>
          <p:cNvPr id="55" name="PlaceHolder 3"/>
          <p:cNvSpPr>
            <a:spLocks noGrp="1"/>
          </p:cNvSpPr>
          <p:nvPr>
            <p:ph type="body"/>
          </p:nvPr>
        </p:nvSpPr>
        <p:spPr>
          <a:xfrm>
            <a:off x="5049000" y="1768680"/>
            <a:ext cx="4328280" cy="2090880"/>
          </a:xfrm>
          <a:prstGeom prst="rect">
            <a:avLst/>
          </a:prstGeom>
        </p:spPr>
        <p:txBody>
          <a:bodyPr bIns="0" lIns="0" rIns="0" tIns="0" wrap="none"/>
          <a:p>
            <a:endParaRPr/>
          </a:p>
        </p:txBody>
      </p:sp>
      <p:sp>
        <p:nvSpPr>
          <p:cNvPr id="56" name="PlaceHolder 4"/>
          <p:cNvSpPr>
            <a:spLocks noGrp="1"/>
          </p:cNvSpPr>
          <p:nvPr>
            <p:ph type="body"/>
          </p:nvPr>
        </p:nvSpPr>
        <p:spPr>
          <a:xfrm>
            <a:off x="504000" y="4058280"/>
            <a:ext cx="8869680" cy="209088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58" name="PlaceHolder 2"/>
          <p:cNvSpPr>
            <a:spLocks noGrp="1"/>
          </p:cNvSpPr>
          <p:nvPr>
            <p:ph type="body"/>
          </p:nvPr>
        </p:nvSpPr>
        <p:spPr>
          <a:xfrm>
            <a:off x="504000" y="1768680"/>
            <a:ext cx="8870400" cy="2090880"/>
          </a:xfrm>
          <a:prstGeom prst="rect">
            <a:avLst/>
          </a:prstGeom>
        </p:spPr>
        <p:txBody>
          <a:bodyPr bIns="0" lIns="0" rIns="0" tIns="0" wrap="none"/>
          <a:p>
            <a:endParaRPr/>
          </a:p>
        </p:txBody>
      </p:sp>
      <p:sp>
        <p:nvSpPr>
          <p:cNvPr id="59" name="PlaceHolder 3"/>
          <p:cNvSpPr>
            <a:spLocks noGrp="1"/>
          </p:cNvSpPr>
          <p:nvPr>
            <p:ph type="body"/>
          </p:nvPr>
        </p:nvSpPr>
        <p:spPr>
          <a:xfrm>
            <a:off x="504000" y="4058280"/>
            <a:ext cx="8870400" cy="209088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61" name="PlaceHolder 2"/>
          <p:cNvSpPr>
            <a:spLocks noGrp="1"/>
          </p:cNvSpPr>
          <p:nvPr>
            <p:ph type="body"/>
          </p:nvPr>
        </p:nvSpPr>
        <p:spPr>
          <a:xfrm>
            <a:off x="504000" y="1768680"/>
            <a:ext cx="4328280" cy="2090880"/>
          </a:xfrm>
          <a:prstGeom prst="rect">
            <a:avLst/>
          </a:prstGeom>
        </p:spPr>
        <p:txBody>
          <a:bodyPr bIns="0" lIns="0" rIns="0" tIns="0" wrap="none"/>
          <a:p>
            <a:endParaRPr/>
          </a:p>
        </p:txBody>
      </p:sp>
      <p:sp>
        <p:nvSpPr>
          <p:cNvPr id="62" name="PlaceHolder 3"/>
          <p:cNvSpPr>
            <a:spLocks noGrp="1"/>
          </p:cNvSpPr>
          <p:nvPr>
            <p:ph type="body"/>
          </p:nvPr>
        </p:nvSpPr>
        <p:spPr>
          <a:xfrm>
            <a:off x="5049000" y="1768680"/>
            <a:ext cx="4328280" cy="2090880"/>
          </a:xfrm>
          <a:prstGeom prst="rect">
            <a:avLst/>
          </a:prstGeom>
        </p:spPr>
        <p:txBody>
          <a:bodyPr bIns="0" lIns="0" rIns="0" tIns="0" wrap="none"/>
          <a:p>
            <a:endParaRPr/>
          </a:p>
        </p:txBody>
      </p:sp>
      <p:sp>
        <p:nvSpPr>
          <p:cNvPr id="63" name="PlaceHolder 4"/>
          <p:cNvSpPr>
            <a:spLocks noGrp="1"/>
          </p:cNvSpPr>
          <p:nvPr>
            <p:ph type="body"/>
          </p:nvPr>
        </p:nvSpPr>
        <p:spPr>
          <a:xfrm>
            <a:off x="5049000" y="4058280"/>
            <a:ext cx="4328280" cy="2090880"/>
          </a:xfrm>
          <a:prstGeom prst="rect">
            <a:avLst/>
          </a:prstGeom>
        </p:spPr>
        <p:txBody>
          <a:bodyPr bIns="0" lIns="0" rIns="0" tIns="0" wrap="none"/>
          <a:p>
            <a:endParaRPr/>
          </a:p>
        </p:txBody>
      </p:sp>
      <p:sp>
        <p:nvSpPr>
          <p:cNvPr id="64" name="PlaceHolder 5"/>
          <p:cNvSpPr>
            <a:spLocks noGrp="1"/>
          </p:cNvSpPr>
          <p:nvPr>
            <p:ph type="body"/>
          </p:nvPr>
        </p:nvSpPr>
        <p:spPr>
          <a:xfrm>
            <a:off x="504000" y="4058280"/>
            <a:ext cx="4328280" cy="209088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66" name="PlaceHolder 2"/>
          <p:cNvSpPr>
            <a:spLocks noGrp="1"/>
          </p:cNvSpPr>
          <p:nvPr>
            <p:ph type="body"/>
          </p:nvPr>
        </p:nvSpPr>
        <p:spPr>
          <a:xfrm>
            <a:off x="504000" y="1768680"/>
            <a:ext cx="4328280" cy="2090880"/>
          </a:xfrm>
          <a:prstGeom prst="rect">
            <a:avLst/>
          </a:prstGeom>
        </p:spPr>
        <p:txBody>
          <a:bodyPr bIns="0" lIns="0" rIns="0" tIns="0" wrap="none"/>
          <a:p>
            <a:endParaRPr/>
          </a:p>
        </p:txBody>
      </p:sp>
      <p:sp>
        <p:nvSpPr>
          <p:cNvPr id="67" name="PlaceHolder 3"/>
          <p:cNvSpPr>
            <a:spLocks noGrp="1"/>
          </p:cNvSpPr>
          <p:nvPr>
            <p:ph type="body"/>
          </p:nvPr>
        </p:nvSpPr>
        <p:spPr>
          <a:xfrm>
            <a:off x="5049000" y="1768680"/>
            <a:ext cx="4328280" cy="209088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71" name="PlaceHolder 2"/>
          <p:cNvSpPr>
            <a:spLocks noGrp="1"/>
          </p:cNvSpPr>
          <p:nvPr>
            <p:ph type="subTitle"/>
          </p:nvPr>
        </p:nvSpPr>
        <p:spPr>
          <a:xfrm>
            <a:off x="504000" y="1768680"/>
            <a:ext cx="8870400" cy="43844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73" name="PlaceHolder 2"/>
          <p:cNvSpPr>
            <a:spLocks noGrp="1"/>
          </p:cNvSpPr>
          <p:nvPr>
            <p:ph type="body"/>
          </p:nvPr>
        </p:nvSpPr>
        <p:spPr>
          <a:xfrm>
            <a:off x="504000" y="1768680"/>
            <a:ext cx="8870400" cy="43840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75" name="PlaceHolder 2"/>
          <p:cNvSpPr>
            <a:spLocks noGrp="1"/>
          </p:cNvSpPr>
          <p:nvPr>
            <p:ph type="body"/>
          </p:nvPr>
        </p:nvSpPr>
        <p:spPr>
          <a:xfrm>
            <a:off x="504000" y="1768680"/>
            <a:ext cx="4328280" cy="4384080"/>
          </a:xfrm>
          <a:prstGeom prst="rect">
            <a:avLst/>
          </a:prstGeom>
        </p:spPr>
        <p:txBody>
          <a:bodyPr bIns="0" lIns="0" rIns="0" tIns="0" wrap="none"/>
          <a:p>
            <a:endParaRPr/>
          </a:p>
        </p:txBody>
      </p:sp>
      <p:sp>
        <p:nvSpPr>
          <p:cNvPr id="76" name="PlaceHolder 3"/>
          <p:cNvSpPr>
            <a:spLocks noGrp="1"/>
          </p:cNvSpPr>
          <p:nvPr>
            <p:ph type="body"/>
          </p:nvPr>
        </p:nvSpPr>
        <p:spPr>
          <a:xfrm>
            <a:off x="5049000" y="1768680"/>
            <a:ext cx="4328280" cy="43840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5" name="PlaceHolder 2"/>
          <p:cNvSpPr>
            <a:spLocks noGrp="1"/>
          </p:cNvSpPr>
          <p:nvPr>
            <p:ph type="body"/>
          </p:nvPr>
        </p:nvSpPr>
        <p:spPr>
          <a:xfrm>
            <a:off x="504000" y="1768680"/>
            <a:ext cx="8870400" cy="43840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504000" y="301320"/>
            <a:ext cx="9072000" cy="585144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504000" y="1768680"/>
            <a:ext cx="4328280" cy="2090880"/>
          </a:xfrm>
          <a:prstGeom prst="rect">
            <a:avLst/>
          </a:prstGeom>
        </p:spPr>
        <p:txBody>
          <a:bodyPr bIns="0" lIns="0" rIns="0" tIns="0" wrap="none"/>
          <a:p>
            <a:endParaRPr/>
          </a:p>
        </p:txBody>
      </p:sp>
      <p:sp>
        <p:nvSpPr>
          <p:cNvPr id="81" name="PlaceHolder 3"/>
          <p:cNvSpPr>
            <a:spLocks noGrp="1"/>
          </p:cNvSpPr>
          <p:nvPr>
            <p:ph type="body"/>
          </p:nvPr>
        </p:nvSpPr>
        <p:spPr>
          <a:xfrm>
            <a:off x="504000" y="4058280"/>
            <a:ext cx="4328280" cy="2090880"/>
          </a:xfrm>
          <a:prstGeom prst="rect">
            <a:avLst/>
          </a:prstGeom>
        </p:spPr>
        <p:txBody>
          <a:bodyPr bIns="0" lIns="0" rIns="0" tIns="0" wrap="none"/>
          <a:p>
            <a:endParaRPr/>
          </a:p>
        </p:txBody>
      </p:sp>
      <p:sp>
        <p:nvSpPr>
          <p:cNvPr id="82" name="PlaceHolder 4"/>
          <p:cNvSpPr>
            <a:spLocks noGrp="1"/>
          </p:cNvSpPr>
          <p:nvPr>
            <p:ph type="body"/>
          </p:nvPr>
        </p:nvSpPr>
        <p:spPr>
          <a:xfrm>
            <a:off x="5049000" y="1768680"/>
            <a:ext cx="4328280" cy="43840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84" name="PlaceHolder 2"/>
          <p:cNvSpPr>
            <a:spLocks noGrp="1"/>
          </p:cNvSpPr>
          <p:nvPr>
            <p:ph type="body"/>
          </p:nvPr>
        </p:nvSpPr>
        <p:spPr>
          <a:xfrm>
            <a:off x="504000" y="1768680"/>
            <a:ext cx="4328280" cy="4384080"/>
          </a:xfrm>
          <a:prstGeom prst="rect">
            <a:avLst/>
          </a:prstGeom>
        </p:spPr>
        <p:txBody>
          <a:bodyPr bIns="0" lIns="0" rIns="0" tIns="0" wrap="none"/>
          <a:p>
            <a:endParaRPr/>
          </a:p>
        </p:txBody>
      </p:sp>
      <p:sp>
        <p:nvSpPr>
          <p:cNvPr id="85" name="PlaceHolder 3"/>
          <p:cNvSpPr>
            <a:spLocks noGrp="1"/>
          </p:cNvSpPr>
          <p:nvPr>
            <p:ph type="body"/>
          </p:nvPr>
        </p:nvSpPr>
        <p:spPr>
          <a:xfrm>
            <a:off x="5049000" y="1768680"/>
            <a:ext cx="4328280" cy="2090880"/>
          </a:xfrm>
          <a:prstGeom prst="rect">
            <a:avLst/>
          </a:prstGeom>
        </p:spPr>
        <p:txBody>
          <a:bodyPr bIns="0" lIns="0" rIns="0" tIns="0" wrap="none"/>
          <a:p>
            <a:endParaRPr/>
          </a:p>
        </p:txBody>
      </p:sp>
      <p:sp>
        <p:nvSpPr>
          <p:cNvPr id="86" name="PlaceHolder 4"/>
          <p:cNvSpPr>
            <a:spLocks noGrp="1"/>
          </p:cNvSpPr>
          <p:nvPr>
            <p:ph type="body"/>
          </p:nvPr>
        </p:nvSpPr>
        <p:spPr>
          <a:xfrm>
            <a:off x="5049000" y="4058280"/>
            <a:ext cx="4328280" cy="209088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88" name="PlaceHolder 2"/>
          <p:cNvSpPr>
            <a:spLocks noGrp="1"/>
          </p:cNvSpPr>
          <p:nvPr>
            <p:ph type="body"/>
          </p:nvPr>
        </p:nvSpPr>
        <p:spPr>
          <a:xfrm>
            <a:off x="504000" y="1768680"/>
            <a:ext cx="4328280" cy="2090880"/>
          </a:xfrm>
          <a:prstGeom prst="rect">
            <a:avLst/>
          </a:prstGeom>
        </p:spPr>
        <p:txBody>
          <a:bodyPr bIns="0" lIns="0" rIns="0" tIns="0" wrap="none"/>
          <a:p>
            <a:endParaRPr/>
          </a:p>
        </p:txBody>
      </p:sp>
      <p:sp>
        <p:nvSpPr>
          <p:cNvPr id="89" name="PlaceHolder 3"/>
          <p:cNvSpPr>
            <a:spLocks noGrp="1"/>
          </p:cNvSpPr>
          <p:nvPr>
            <p:ph type="body"/>
          </p:nvPr>
        </p:nvSpPr>
        <p:spPr>
          <a:xfrm>
            <a:off x="5049000" y="1768680"/>
            <a:ext cx="4328280" cy="2090880"/>
          </a:xfrm>
          <a:prstGeom prst="rect">
            <a:avLst/>
          </a:prstGeom>
        </p:spPr>
        <p:txBody>
          <a:bodyPr bIns="0" lIns="0" rIns="0" tIns="0" wrap="none"/>
          <a:p>
            <a:endParaRPr/>
          </a:p>
        </p:txBody>
      </p:sp>
      <p:sp>
        <p:nvSpPr>
          <p:cNvPr id="90" name="PlaceHolder 4"/>
          <p:cNvSpPr>
            <a:spLocks noGrp="1"/>
          </p:cNvSpPr>
          <p:nvPr>
            <p:ph type="body"/>
          </p:nvPr>
        </p:nvSpPr>
        <p:spPr>
          <a:xfrm>
            <a:off x="504000" y="4058280"/>
            <a:ext cx="8869680" cy="209088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92" name="PlaceHolder 2"/>
          <p:cNvSpPr>
            <a:spLocks noGrp="1"/>
          </p:cNvSpPr>
          <p:nvPr>
            <p:ph type="body"/>
          </p:nvPr>
        </p:nvSpPr>
        <p:spPr>
          <a:xfrm>
            <a:off x="504000" y="1768680"/>
            <a:ext cx="8870400" cy="2090880"/>
          </a:xfrm>
          <a:prstGeom prst="rect">
            <a:avLst/>
          </a:prstGeom>
        </p:spPr>
        <p:txBody>
          <a:bodyPr bIns="0" lIns="0" rIns="0" tIns="0" wrap="none"/>
          <a:p>
            <a:endParaRPr/>
          </a:p>
        </p:txBody>
      </p:sp>
      <p:sp>
        <p:nvSpPr>
          <p:cNvPr id="93" name="PlaceHolder 3"/>
          <p:cNvSpPr>
            <a:spLocks noGrp="1"/>
          </p:cNvSpPr>
          <p:nvPr>
            <p:ph type="body"/>
          </p:nvPr>
        </p:nvSpPr>
        <p:spPr>
          <a:xfrm>
            <a:off x="504000" y="4058280"/>
            <a:ext cx="8870400" cy="209088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95" name="PlaceHolder 2"/>
          <p:cNvSpPr>
            <a:spLocks noGrp="1"/>
          </p:cNvSpPr>
          <p:nvPr>
            <p:ph type="body"/>
          </p:nvPr>
        </p:nvSpPr>
        <p:spPr>
          <a:xfrm>
            <a:off x="504000" y="1768680"/>
            <a:ext cx="4328280" cy="2090880"/>
          </a:xfrm>
          <a:prstGeom prst="rect">
            <a:avLst/>
          </a:prstGeom>
        </p:spPr>
        <p:txBody>
          <a:bodyPr bIns="0" lIns="0" rIns="0" tIns="0" wrap="none"/>
          <a:p>
            <a:endParaRPr/>
          </a:p>
        </p:txBody>
      </p:sp>
      <p:sp>
        <p:nvSpPr>
          <p:cNvPr id="96" name="PlaceHolder 3"/>
          <p:cNvSpPr>
            <a:spLocks noGrp="1"/>
          </p:cNvSpPr>
          <p:nvPr>
            <p:ph type="body"/>
          </p:nvPr>
        </p:nvSpPr>
        <p:spPr>
          <a:xfrm>
            <a:off x="5049000" y="1768680"/>
            <a:ext cx="4328280" cy="2090880"/>
          </a:xfrm>
          <a:prstGeom prst="rect">
            <a:avLst/>
          </a:prstGeom>
        </p:spPr>
        <p:txBody>
          <a:bodyPr bIns="0" lIns="0" rIns="0" tIns="0" wrap="none"/>
          <a:p>
            <a:endParaRPr/>
          </a:p>
        </p:txBody>
      </p:sp>
      <p:sp>
        <p:nvSpPr>
          <p:cNvPr id="97" name="PlaceHolder 4"/>
          <p:cNvSpPr>
            <a:spLocks noGrp="1"/>
          </p:cNvSpPr>
          <p:nvPr>
            <p:ph type="body"/>
          </p:nvPr>
        </p:nvSpPr>
        <p:spPr>
          <a:xfrm>
            <a:off x="5049000" y="4058280"/>
            <a:ext cx="4328280" cy="2090880"/>
          </a:xfrm>
          <a:prstGeom prst="rect">
            <a:avLst/>
          </a:prstGeom>
        </p:spPr>
        <p:txBody>
          <a:bodyPr bIns="0" lIns="0" rIns="0" tIns="0" wrap="none"/>
          <a:p>
            <a:endParaRPr/>
          </a:p>
        </p:txBody>
      </p:sp>
      <p:sp>
        <p:nvSpPr>
          <p:cNvPr id="98" name="PlaceHolder 5"/>
          <p:cNvSpPr>
            <a:spLocks noGrp="1"/>
          </p:cNvSpPr>
          <p:nvPr>
            <p:ph type="body"/>
          </p:nvPr>
        </p:nvSpPr>
        <p:spPr>
          <a:xfrm>
            <a:off x="504000" y="4058280"/>
            <a:ext cx="4328280" cy="209088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100" name="PlaceHolder 2"/>
          <p:cNvSpPr>
            <a:spLocks noGrp="1"/>
          </p:cNvSpPr>
          <p:nvPr>
            <p:ph type="body"/>
          </p:nvPr>
        </p:nvSpPr>
        <p:spPr>
          <a:xfrm>
            <a:off x="504000" y="1768680"/>
            <a:ext cx="4328280" cy="2090880"/>
          </a:xfrm>
          <a:prstGeom prst="rect">
            <a:avLst/>
          </a:prstGeom>
        </p:spPr>
        <p:txBody>
          <a:bodyPr bIns="0" lIns="0" rIns="0" tIns="0" wrap="none"/>
          <a:p>
            <a:endParaRPr/>
          </a:p>
        </p:txBody>
      </p:sp>
      <p:sp>
        <p:nvSpPr>
          <p:cNvPr id="101" name="PlaceHolder 3"/>
          <p:cNvSpPr>
            <a:spLocks noGrp="1"/>
          </p:cNvSpPr>
          <p:nvPr>
            <p:ph type="body"/>
          </p:nvPr>
        </p:nvSpPr>
        <p:spPr>
          <a:xfrm>
            <a:off x="5049000" y="1768680"/>
            <a:ext cx="4328280" cy="20908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504000" y="1768680"/>
            <a:ext cx="4328280" cy="4384080"/>
          </a:xfrm>
          <a:prstGeom prst="rect">
            <a:avLst/>
          </a:prstGeom>
        </p:spPr>
        <p:txBody>
          <a:bodyPr bIns="0" lIns="0" rIns="0" tIns="0" wrap="none"/>
          <a:p>
            <a:endParaRPr/>
          </a:p>
        </p:txBody>
      </p:sp>
      <p:sp>
        <p:nvSpPr>
          <p:cNvPr id="8" name="PlaceHolder 3"/>
          <p:cNvSpPr>
            <a:spLocks noGrp="1"/>
          </p:cNvSpPr>
          <p:nvPr>
            <p:ph type="body"/>
          </p:nvPr>
        </p:nvSpPr>
        <p:spPr>
          <a:xfrm>
            <a:off x="5049000" y="1768680"/>
            <a:ext cx="4328280" cy="43840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144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504000" y="1768680"/>
            <a:ext cx="4328280" cy="2090880"/>
          </a:xfrm>
          <a:prstGeom prst="rect">
            <a:avLst/>
          </a:prstGeom>
        </p:spPr>
        <p:txBody>
          <a:bodyPr bIns="0" lIns="0" rIns="0" tIns="0" wrap="none"/>
          <a:p>
            <a:endParaRPr/>
          </a:p>
        </p:txBody>
      </p:sp>
      <p:sp>
        <p:nvSpPr>
          <p:cNvPr id="13" name="PlaceHolder 3"/>
          <p:cNvSpPr>
            <a:spLocks noGrp="1"/>
          </p:cNvSpPr>
          <p:nvPr>
            <p:ph type="body"/>
          </p:nvPr>
        </p:nvSpPr>
        <p:spPr>
          <a:xfrm>
            <a:off x="504000" y="4058280"/>
            <a:ext cx="4328280" cy="2090880"/>
          </a:xfrm>
          <a:prstGeom prst="rect">
            <a:avLst/>
          </a:prstGeom>
        </p:spPr>
        <p:txBody>
          <a:bodyPr bIns="0" lIns="0" rIns="0" tIns="0" wrap="none"/>
          <a:p>
            <a:endParaRPr/>
          </a:p>
        </p:txBody>
      </p:sp>
      <p:sp>
        <p:nvSpPr>
          <p:cNvPr id="14" name="PlaceHolder 4"/>
          <p:cNvSpPr>
            <a:spLocks noGrp="1"/>
          </p:cNvSpPr>
          <p:nvPr>
            <p:ph type="body"/>
          </p:nvPr>
        </p:nvSpPr>
        <p:spPr>
          <a:xfrm>
            <a:off x="5049000" y="1768680"/>
            <a:ext cx="4328280" cy="43840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504000" y="1768680"/>
            <a:ext cx="4328280" cy="4384080"/>
          </a:xfrm>
          <a:prstGeom prst="rect">
            <a:avLst/>
          </a:prstGeom>
        </p:spPr>
        <p:txBody>
          <a:bodyPr bIns="0" lIns="0" rIns="0" tIns="0" wrap="none"/>
          <a:p>
            <a:endParaRPr/>
          </a:p>
        </p:txBody>
      </p:sp>
      <p:sp>
        <p:nvSpPr>
          <p:cNvPr id="17" name="PlaceHolder 3"/>
          <p:cNvSpPr>
            <a:spLocks noGrp="1"/>
          </p:cNvSpPr>
          <p:nvPr>
            <p:ph type="body"/>
          </p:nvPr>
        </p:nvSpPr>
        <p:spPr>
          <a:xfrm>
            <a:off x="5049000" y="1768680"/>
            <a:ext cx="4328280" cy="2090880"/>
          </a:xfrm>
          <a:prstGeom prst="rect">
            <a:avLst/>
          </a:prstGeom>
        </p:spPr>
        <p:txBody>
          <a:bodyPr bIns="0" lIns="0" rIns="0" tIns="0" wrap="none"/>
          <a:p>
            <a:endParaRPr/>
          </a:p>
        </p:txBody>
      </p:sp>
      <p:sp>
        <p:nvSpPr>
          <p:cNvPr id="18" name="PlaceHolder 4"/>
          <p:cNvSpPr>
            <a:spLocks noGrp="1"/>
          </p:cNvSpPr>
          <p:nvPr>
            <p:ph type="body"/>
          </p:nvPr>
        </p:nvSpPr>
        <p:spPr>
          <a:xfrm>
            <a:off x="5049000" y="4058280"/>
            <a:ext cx="4328280" cy="209088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2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504000" y="1768680"/>
            <a:ext cx="4328280" cy="2090880"/>
          </a:xfrm>
          <a:prstGeom prst="rect">
            <a:avLst/>
          </a:prstGeom>
        </p:spPr>
        <p:txBody>
          <a:bodyPr bIns="0" lIns="0" rIns="0" tIns="0" wrap="none"/>
          <a:p>
            <a:endParaRPr/>
          </a:p>
        </p:txBody>
      </p:sp>
      <p:sp>
        <p:nvSpPr>
          <p:cNvPr id="21" name="PlaceHolder 3"/>
          <p:cNvSpPr>
            <a:spLocks noGrp="1"/>
          </p:cNvSpPr>
          <p:nvPr>
            <p:ph type="body"/>
          </p:nvPr>
        </p:nvSpPr>
        <p:spPr>
          <a:xfrm>
            <a:off x="5049000" y="1768680"/>
            <a:ext cx="4328280" cy="2090880"/>
          </a:xfrm>
          <a:prstGeom prst="rect">
            <a:avLst/>
          </a:prstGeom>
        </p:spPr>
        <p:txBody>
          <a:bodyPr bIns="0" lIns="0" rIns="0" tIns="0" wrap="none"/>
          <a:p>
            <a:endParaRPr/>
          </a:p>
        </p:txBody>
      </p:sp>
      <p:sp>
        <p:nvSpPr>
          <p:cNvPr id="22" name="PlaceHolder 4"/>
          <p:cNvSpPr>
            <a:spLocks noGrp="1"/>
          </p:cNvSpPr>
          <p:nvPr>
            <p:ph type="body"/>
          </p:nvPr>
        </p:nvSpPr>
        <p:spPr>
          <a:xfrm>
            <a:off x="504000" y="4058280"/>
            <a:ext cx="8869680" cy="209088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20000" y="684000"/>
            <a:ext cx="8459640" cy="1023480"/>
          </a:xfrm>
          <a:prstGeom prst="rect">
            <a:avLst/>
          </a:prstGeom>
        </p:spPr>
        <p:txBody>
          <a:bodyPr anchor="ctr" bIns="0" lIns="0" rIns="0" tIns="0" wrap="none"/>
          <a:p>
            <a:pPr algn="ctr">
              <a:lnSpc>
                <a:spcPct val="100000"/>
              </a:lnSpc>
            </a:pPr>
            <a:r>
              <a:rPr lang="en-US"/>
              <a:t>Click to edit the title text format</a:t>
            </a:r>
            <a:endParaRPr/>
          </a:p>
        </p:txBody>
      </p:sp>
      <p:sp>
        <p:nvSpPr>
          <p:cNvPr id="1" name="PlaceHolder 2"/>
          <p:cNvSpPr>
            <a:spLocks noGrp="1"/>
          </p:cNvSpPr>
          <p:nvPr>
            <p:ph type="body"/>
          </p:nvPr>
        </p:nvSpPr>
        <p:spPr>
          <a:xfrm>
            <a:off x="504000" y="1768680"/>
            <a:ext cx="8870400" cy="43840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blip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720000" y="684000"/>
            <a:ext cx="8459640" cy="1023480"/>
          </a:xfrm>
          <a:prstGeom prst="rect">
            <a:avLst/>
          </a:prstGeom>
        </p:spPr>
        <p:txBody>
          <a:bodyPr anchor="ctr" bIns="0" lIns="0" rIns="0" tIns="0" wrap="none"/>
          <a:p>
            <a:pPr algn="ctr">
              <a:lnSpc>
                <a:spcPct val="100000"/>
              </a:lnSpc>
            </a:pPr>
            <a:r>
              <a:rPr lang="en-US"/>
              <a:t>Click to edit the title text format</a:t>
            </a:r>
            <a:endParaRPr/>
          </a:p>
        </p:txBody>
      </p:sp>
      <p:sp>
        <p:nvSpPr>
          <p:cNvPr id="35" name="PlaceHolder 2"/>
          <p:cNvSpPr>
            <a:spLocks noGrp="1"/>
          </p:cNvSpPr>
          <p:nvPr>
            <p:ph type="body"/>
          </p:nvPr>
        </p:nvSpPr>
        <p:spPr>
          <a:xfrm>
            <a:off x="720000" y="1949040"/>
            <a:ext cx="8855280" cy="4384440"/>
          </a:xfrm>
          <a:prstGeom prst="rect">
            <a:avLst/>
          </a:prstGeom>
        </p:spPr>
        <p:txBody>
          <a:bodyPr bIns="0" lIns="0" rIns="0" tIns="0" wrap="none"/>
          <a:p>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blipFill>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2000" cy="1261800"/>
          </a:xfrm>
          <a:prstGeom prst="rect">
            <a:avLst/>
          </a:prstGeom>
        </p:spPr>
        <p:txBody>
          <a:bodyPr anchor="ctr" bIns="0" lIns="0" rIns="0" tIns="0" wrap="none"/>
          <a:p>
            <a:pPr algn="ctr"/>
            <a:r>
              <a:rPr lang="en-US"/>
              <a:t>Click to edit the title text format</a:t>
            </a:r>
            <a:endParaRPr/>
          </a:p>
        </p:txBody>
      </p:sp>
      <p:sp>
        <p:nvSpPr>
          <p:cNvPr id="69" name="PlaceHolder 2"/>
          <p:cNvSpPr>
            <a:spLocks noGrp="1"/>
          </p:cNvSpPr>
          <p:nvPr>
            <p:ph type="body"/>
          </p:nvPr>
        </p:nvSpPr>
        <p:spPr>
          <a:xfrm>
            <a:off x="504000" y="1768680"/>
            <a:ext cx="8870400" cy="43840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CustomShape 1"/>
          <p:cNvSpPr/>
          <p:nvPr/>
        </p:nvSpPr>
        <p:spPr>
          <a:xfrm>
            <a:off x="720000" y="684000"/>
            <a:ext cx="8459640" cy="1023120"/>
          </a:xfrm>
          <a:prstGeom prst="rect">
            <a:avLst/>
          </a:prstGeom>
        </p:spPr>
        <p:txBody>
          <a:bodyPr anchor="ctr" bIns="0" lIns="0" rIns="0" tIns="0" wrap="none"/>
          <a:p>
            <a:pPr algn="ctr">
              <a:lnSpc>
                <a:spcPct val="100000"/>
              </a:lnSpc>
            </a:pPr>
            <a:r>
              <a:rPr lang="en-US"/>
              <a:t>NSLOOKUP  Talk.Title</a:t>
            </a:r>
            <a:endParaRPr/>
          </a:p>
        </p:txBody>
      </p:sp>
      <p:sp>
        <p:nvSpPr>
          <p:cNvPr id="108" name="CustomShape 2"/>
          <p:cNvSpPr/>
          <p:nvPr/>
        </p:nvSpPr>
        <p:spPr>
          <a:xfrm>
            <a:off x="720000" y="1949040"/>
            <a:ext cx="8855280" cy="4384080"/>
          </a:xfrm>
          <a:prstGeom prst="rect">
            <a:avLst/>
          </a:prstGeom>
        </p:spPr>
        <p:txBody>
          <a:bodyPr anchor="ctr" bIns="0" lIns="0" rIns="0" tIns="0" wrap="none"/>
          <a:p>
            <a:pPr algn="ctr">
              <a:lnSpc>
                <a:spcPct val="100000"/>
              </a:lnSpc>
            </a:pPr>
            <a:r>
              <a:rPr lang="en-US"/>
              <a:t>What can you find in DNS debug logs?</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CustomShape 1"/>
          <p:cNvSpPr/>
          <p:nvPr/>
        </p:nvSpPr>
        <p:spPr>
          <a:xfrm>
            <a:off x="720000" y="684000"/>
            <a:ext cx="8459640" cy="5648760"/>
          </a:xfrm>
          <a:prstGeom prst="rect">
            <a:avLst/>
          </a:prstGeom>
        </p:spPr>
        <p:txBody>
          <a:bodyPr anchor="ctr" bIns="0" lIns="0" rIns="0" tIns="0" wrap="none"/>
          <a:p>
            <a:r>
              <a:rPr lang="en-US"/>
              <a:t>1.  Looked for top new host names seen each day/week.</a:t>
            </a:r>
            <a:endParaRPr/>
          </a:p>
          <a:p>
            <a:r>
              <a:rPr lang="en-US"/>
              <a:t>2.  New traffic to newly registered sites</a:t>
            </a:r>
            <a:endParaRPr/>
          </a:p>
          <a:p>
            <a:r>
              <a:rPr lang="en-US"/>
              <a:t>3.  Host that has a large increase in daily queries is suspicious</a:t>
            </a:r>
            <a:endParaRPr/>
          </a:p>
          <a:p>
            <a:r>
              <a:rPr lang="en-US"/>
              <a:t>4.  Look for responses from servers that you didn't send queries.</a:t>
            </a:r>
            <a:endParaRPr/>
          </a:p>
          <a:p>
            <a:r>
              <a:rPr lang="en-US"/>
              <a:t>5.  Duplicate responses, one from correct server another from a rogue</a:t>
            </a:r>
            <a:endParaRPr/>
          </a:p>
        </p:txBody>
      </p:sp>
    </p:spTree>
  </p:cSld>
  <p:timing>
    <p:tnLst>
      <p:par>
        <p:cTn dur="indefinite" id="11" nodeType="tmRoot" restart="never">
          <p:childTnLst>
            <p:seq>
              <p:cTn id="12" nodeType="mainSeq">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720000" y="684000"/>
            <a:ext cx="8459640" cy="5648760"/>
          </a:xfrm>
          <a:prstGeom prst="rect">
            <a:avLst/>
          </a:prstGeom>
        </p:spPr>
        <p:txBody>
          <a:bodyPr anchor="ctr" bIns="0" lIns="0" rIns="0" tIns="0" wrap="none"/>
          <a:p>
            <a:r>
              <a:rPr lang="en-US"/>
              <a:t>Who is using your DNS server?  </a:t>
            </a:r>
            <a:endParaRPr/>
          </a:p>
        </p:txBody>
      </p:sp>
    </p:spTree>
  </p:cSld>
  <p:timing>
    <p:tnLst>
      <p:par>
        <p:cTn dur="indefinite" id="13" nodeType="tmRoot" restart="never">
          <p:childTnLst>
            <p:seq>
              <p:cTn id="14" nodeType="mainSeq">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720000" y="684000"/>
            <a:ext cx="8459640" cy="5648760"/>
          </a:xfrm>
          <a:prstGeom prst="rect">
            <a:avLst/>
          </a:prstGeom>
        </p:spPr>
        <p:txBody>
          <a:bodyPr anchor="ctr" bIns="0" lIns="0" rIns="0" tIns="0" wrap="none"/>
          <a:p>
            <a:r>
              <a:rPr lang="en-US"/>
              <a:t>1.  Looked for top new host names seen each day/week.</a:t>
            </a:r>
            <a:endParaRPr/>
          </a:p>
          <a:p>
            <a:r>
              <a:rPr lang="en-US"/>
              <a:t>2.  New traffic to newly registered sites</a:t>
            </a:r>
            <a:endParaRPr/>
          </a:p>
          <a:p>
            <a:r>
              <a:rPr lang="en-US"/>
              <a:t>3.  Host that has a large increase in daily queries is suspicious</a:t>
            </a:r>
            <a:endParaRPr/>
          </a:p>
          <a:p>
            <a:r>
              <a:rPr lang="en-US"/>
              <a:t>4.  Look for responses from servers that you didn't send queries.</a:t>
            </a:r>
            <a:endParaRPr/>
          </a:p>
          <a:p>
            <a:r>
              <a:rPr lang="en-US"/>
              <a:t>5.  Duplicate responses, one from correct server another from a rogue</a:t>
            </a:r>
            <a:endParaRPr/>
          </a:p>
          <a:p>
            <a:r>
              <a:rPr lang="en-US"/>
              <a:t>6.  Unauthorized machines using your internal DNS</a:t>
            </a:r>
            <a:endParaRPr/>
          </a:p>
        </p:txBody>
      </p:sp>
    </p:spTree>
  </p:cSld>
  <p:timing>
    <p:tnLst>
      <p:par>
        <p:cTn dur="indefinite" id="15" nodeType="tmRoot" restart="never">
          <p:childTnLst>
            <p:seq>
              <p:cTn id="16" nodeType="mainSeq">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720000" y="684000"/>
            <a:ext cx="8459640" cy="5648760"/>
          </a:xfrm>
          <a:prstGeom prst="rect">
            <a:avLst/>
          </a:prstGeom>
        </p:spPr>
        <p:txBody>
          <a:bodyPr anchor="ctr" bIns="0" lIns="0" rIns="0" tIns="0" wrap="none"/>
          <a:p>
            <a:pPr algn="ctr">
              <a:lnSpc>
                <a:spcPct val="100000"/>
              </a:lnSpc>
            </a:pPr>
            <a:r>
              <a:rPr lang="en-US"/>
              <a:t>Blacklists and 'Greylists'</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CustomShape 1"/>
          <p:cNvSpPr/>
          <p:nvPr/>
        </p:nvSpPr>
        <p:spPr>
          <a:xfrm>
            <a:off x="720000" y="684000"/>
            <a:ext cx="8459640" cy="5648760"/>
          </a:xfrm>
          <a:prstGeom prst="rect">
            <a:avLst/>
          </a:prstGeom>
        </p:spPr>
        <p:txBody>
          <a:bodyPr anchor="ctr" bIns="0" lIns="0" rIns="0" tIns="0" wrap="none"/>
          <a:p>
            <a:r>
              <a:rPr lang="en-US"/>
              <a:t>1.  Look for top new host names seen each day/week.</a:t>
            </a:r>
            <a:endParaRPr/>
          </a:p>
          <a:p>
            <a:r>
              <a:rPr lang="en-US"/>
              <a:t>2.  New traffic to newly registered sites</a:t>
            </a:r>
            <a:endParaRPr/>
          </a:p>
          <a:p>
            <a:r>
              <a:rPr lang="en-US"/>
              <a:t>3.  Host that has a large increase in daily queries is suspicious</a:t>
            </a:r>
            <a:endParaRPr/>
          </a:p>
          <a:p>
            <a:r>
              <a:rPr lang="en-US"/>
              <a:t>4.  Look for responses from servers that you didn't send queries.</a:t>
            </a:r>
            <a:endParaRPr/>
          </a:p>
          <a:p>
            <a:r>
              <a:rPr lang="en-US"/>
              <a:t>5.  Duplicate responses, one from correct server another from a rogue</a:t>
            </a:r>
            <a:endParaRPr/>
          </a:p>
          <a:p>
            <a:r>
              <a:rPr lang="en-US"/>
              <a:t>6.  Unauthorized machines using your internal DNS</a:t>
            </a:r>
            <a:endParaRPr/>
          </a:p>
          <a:p>
            <a:r>
              <a:rPr lang="en-US"/>
              <a:t>7.  Blacklists and 'Greylists'</a:t>
            </a:r>
            <a:endParaRPr/>
          </a:p>
        </p:txBody>
      </p:sp>
    </p:spTree>
  </p:cSld>
  <p:timing>
    <p:tnLst>
      <p:par>
        <p:cTn dur="indefinite" id="17" nodeType="tmRoot" restart="never">
          <p:childTnLst>
            <p:seq>
              <p:cTn id="18" nodeType="mainSeq">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720000" y="684000"/>
            <a:ext cx="8459640" cy="5648760"/>
          </a:xfrm>
          <a:prstGeom prst="rect">
            <a:avLst/>
          </a:prstGeom>
        </p:spPr>
        <p:txBody>
          <a:bodyPr anchor="ctr" bIns="0" lIns="0" rIns="0" tIns="0" wrap="none"/>
          <a:p>
            <a:pPr algn="ctr">
              <a:lnSpc>
                <a:spcPct val="100000"/>
              </a:lnSpc>
            </a:pPr>
            <a:r>
              <a:rPr lang="en-US"/>
              <a:t>DNS Cache Poisoning</a:t>
            </a:r>
            <a:endParaRPr/>
          </a:p>
        </p:txBody>
      </p:sp>
    </p:spTree>
  </p:cSld>
  <p:timing>
    <p:tnLst>
      <p:par>
        <p:cTn dur="indefinite" id="19" nodeType="tmRoot" restart="never">
          <p:childTnLst>
            <p:seq>
              <p:cTn id="20" nodeType="mainSeq">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720000" y="684000"/>
            <a:ext cx="8459640" cy="5648760"/>
          </a:xfrm>
          <a:prstGeom prst="rect">
            <a:avLst/>
          </a:prstGeom>
        </p:spPr>
        <p:txBody>
          <a:bodyPr anchor="ctr" bIns="0" lIns="0" rIns="0" tIns="0" wrap="none"/>
          <a:p>
            <a:r>
              <a:rPr lang="en-US"/>
              <a:t>1.  Look for top new host names seen each day/week.</a:t>
            </a:r>
            <a:endParaRPr/>
          </a:p>
          <a:p>
            <a:r>
              <a:rPr lang="en-US"/>
              <a:t>2.  New traffic to newly registered sites</a:t>
            </a:r>
            <a:endParaRPr/>
          </a:p>
          <a:p>
            <a:r>
              <a:rPr lang="en-US"/>
              <a:t>3.  Host that has a large increase in daily queries is suspicious</a:t>
            </a:r>
            <a:endParaRPr/>
          </a:p>
          <a:p>
            <a:r>
              <a:rPr lang="en-US"/>
              <a:t>4.  Look for responses from servers that you didn't send queries.</a:t>
            </a:r>
            <a:endParaRPr/>
          </a:p>
          <a:p>
            <a:r>
              <a:rPr lang="en-US"/>
              <a:t>5.  Duplicate responses, one from correct server another from a rogue</a:t>
            </a:r>
            <a:endParaRPr/>
          </a:p>
          <a:p>
            <a:r>
              <a:rPr lang="en-US"/>
              <a:t>6.  Unauthorized machines using your internal DNS</a:t>
            </a:r>
            <a:endParaRPr/>
          </a:p>
          <a:p>
            <a:r>
              <a:rPr lang="en-US"/>
              <a:t>7.  Blacklists and 'Greylists'</a:t>
            </a:r>
            <a:endParaRPr/>
          </a:p>
          <a:p>
            <a:r>
              <a:rPr lang="en-US"/>
              <a:t>8.  Large number of queries for non-existent domains &amp; large number of NXDOMAIN answers</a:t>
            </a:r>
            <a:endParaRPr/>
          </a:p>
        </p:txBody>
      </p:sp>
    </p:spTree>
  </p:cSld>
  <p:timing>
    <p:tnLst>
      <p:par>
        <p:cTn dur="indefinite" id="21" nodeType="tmRoot" restart="never">
          <p:childTnLst>
            <p:seq>
              <p:cTn id="22" nodeType="mainSeq">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720000" y="684000"/>
            <a:ext cx="8459640" cy="5648760"/>
          </a:xfrm>
          <a:prstGeom prst="rect">
            <a:avLst/>
          </a:prstGeom>
        </p:spPr>
        <p:txBody>
          <a:bodyPr anchor="ctr" bIns="0" lIns="0" rIns="0" tIns="0" wrap="none"/>
          <a:p>
            <a:pPr algn="ctr">
              <a:lnSpc>
                <a:spcPct val="100000"/>
              </a:lnSpc>
            </a:pPr>
            <a:r>
              <a:rPr lang="en-US"/>
              <a:t>Data Exfiltration via DNS</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CustomShape 1"/>
          <p:cNvSpPr/>
          <p:nvPr/>
        </p:nvSpPr>
        <p:spPr>
          <a:xfrm>
            <a:off x="720000" y="684000"/>
            <a:ext cx="8459640" cy="5648760"/>
          </a:xfrm>
          <a:prstGeom prst="rect">
            <a:avLst/>
          </a:prstGeom>
        </p:spPr>
        <p:txBody>
          <a:bodyPr anchor="ctr" bIns="0" lIns="0" rIns="0" tIns="0" wrap="none"/>
          <a:p>
            <a:pPr algn="ctr">
              <a:lnSpc>
                <a:spcPct val="100000"/>
              </a:lnSpc>
            </a:pPr>
            <a:r>
              <a:rPr lang="en-US"/>
              <a:t>Use DNS to beacon/call home</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720000" y="684000"/>
            <a:ext cx="8459640" cy="5648760"/>
          </a:xfrm>
          <a:prstGeom prst="rect">
            <a:avLst/>
          </a:prstGeom>
        </p:spPr>
        <p:txBody>
          <a:bodyPr anchor="ctr" bIns="0" lIns="0" rIns="0" tIns="0" wrap="none"/>
          <a:p>
            <a:r>
              <a:rPr lang="en-US"/>
              <a:t>9. Look for long, randomized hostname queries sent to the same or small subset of domains.</a:t>
            </a:r>
            <a:endParaRPr/>
          </a:p>
          <a:p>
            <a:r>
              <a:rPr lang="en-US"/>
              <a:t>10. Look for TXT requests and of course TXT responses that contain large amounts of gibberish.</a:t>
            </a:r>
            <a:endParaRPr/>
          </a:p>
          <a:p>
            <a:r>
              <a:rPr lang="en-US"/>
              <a:t>11. Watch for “beaconing” behavior—the same hostnames (that aren’t in the Alexa list) being pinged regularly.</a:t>
            </a:r>
            <a:endParaRPr/>
          </a:p>
          <a:p>
            <a:r>
              <a:rPr lang="en-US"/>
              <a:t>12. Look for domains in oddball TLDs and subdomain resellers</a:t>
            </a:r>
            <a:endParaRPr/>
          </a:p>
          <a:p>
            <a:r>
              <a:rPr lang="en-US"/>
              <a:t>13. Look for patterns of recursive DNS usage during odd hours. </a:t>
            </a:r>
            <a:endParaRPr/>
          </a:p>
        </p:txBody>
      </p:sp>
    </p:spTree>
  </p:cSld>
  <p:timing>
    <p:tnLst>
      <p:par>
        <p:cTn dur="indefinite" id="23" nodeType="tmRoot" restart="never">
          <p:childTnLst>
            <p:seq>
              <p:cTn id="24" nodeType="mainSeq">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a:off x="720000" y="684000"/>
            <a:ext cx="8459640" cy="1023120"/>
          </a:xfrm>
          <a:prstGeom prst="rect">
            <a:avLst/>
          </a:prstGeom>
        </p:spPr>
        <p:txBody>
          <a:bodyPr anchor="ctr" bIns="0" lIns="0" rIns="0" tIns="0" wrap="none"/>
          <a:p>
            <a:pPr algn="ctr">
              <a:lnSpc>
                <a:spcPct val="100000"/>
              </a:lnSpc>
            </a:pPr>
            <a:r>
              <a:rPr lang="en-US"/>
              <a:t>Me in brief</a:t>
            </a:r>
            <a:endParaRPr/>
          </a:p>
        </p:txBody>
      </p:sp>
      <p:sp>
        <p:nvSpPr>
          <p:cNvPr id="110" name="CustomShape 2"/>
          <p:cNvSpPr/>
          <p:nvPr/>
        </p:nvSpPr>
        <p:spPr>
          <a:xfrm>
            <a:off x="720000" y="1949040"/>
            <a:ext cx="8855280" cy="4384080"/>
          </a:xfrm>
          <a:prstGeom prst="rect">
            <a:avLst/>
          </a:prstGeom>
        </p:spPr>
        <p:txBody>
          <a:bodyPr bIns="0" lIns="0" rIns="0" tIns="0" wrap="none"/>
          <a:p>
            <a:pPr>
              <a:lnSpc>
                <a:spcPct val="100000"/>
              </a:lnSpc>
              <a:buSzPct val="45000"/>
              <a:buFont typeface="StarSymbol"/>
              <a:buChar char="l"/>
            </a:pPr>
            <a:r>
              <a:rPr lang="en-US"/>
              <a:t>12 years in IA</a:t>
            </a:r>
            <a:endParaRPr/>
          </a:p>
          <a:p>
            <a:pPr>
              <a:lnSpc>
                <a:spcPct val="100000"/>
              </a:lnSpc>
              <a:buSzPct val="45000"/>
              <a:buFont typeface="StarSymbol"/>
              <a:buChar char="l"/>
            </a:pPr>
            <a:r>
              <a:rPr lang="en-US"/>
              <a:t>Mostly in DoD</a:t>
            </a:r>
            <a:endParaRPr/>
          </a:p>
          <a:p>
            <a:pPr>
              <a:lnSpc>
                <a:spcPct val="100000"/>
              </a:lnSpc>
              <a:buSzPct val="45000"/>
              <a:buFont typeface="StarSymbol"/>
              <a:buChar char="l"/>
            </a:pPr>
            <a:r>
              <a:rPr lang="en-US"/>
              <a:t>I have letters after my title</a:t>
            </a:r>
            <a:endParaRPr/>
          </a:p>
          <a:p>
            <a:pPr>
              <a:lnSpc>
                <a:spcPct val="100000"/>
              </a:lnSpc>
            </a:pP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CustomShape 1"/>
          <p:cNvSpPr/>
          <p:nvPr/>
        </p:nvSpPr>
        <p:spPr>
          <a:xfrm>
            <a:off x="720000" y="684000"/>
            <a:ext cx="8459640" cy="5648760"/>
          </a:xfrm>
          <a:prstGeom prst="rect">
            <a:avLst/>
          </a:prstGeom>
        </p:spPr>
        <p:txBody>
          <a:bodyPr anchor="ctr" bIns="0" lIns="0" rIns="0" tIns="0" wrap="none"/>
          <a:p>
            <a:pPr algn="ctr">
              <a:lnSpc>
                <a:spcPct val="100000"/>
              </a:lnSpc>
            </a:pPr>
            <a:r>
              <a:rPr lang="en-US"/>
              <a:t>Passive DNS collection for example:</a:t>
            </a:r>
            <a:endParaRPr/>
          </a:p>
          <a:p>
            <a:pPr algn="ctr">
              <a:lnSpc>
                <a:spcPct val="100000"/>
              </a:lnSpc>
            </a:pPr>
            <a:r>
              <a:rPr lang="en-US" sz="3200">
                <a:solidFill>
                  <a:srgbClr val="000000"/>
                </a:solidFill>
                <a:latin typeface="Arial"/>
                <a:ea typeface="Arial Unicode MS"/>
              </a:rPr>
              <a:t>Records what domain names were assigned to what </a:t>
            </a:r>
            <a:endParaRPr/>
          </a:p>
          <a:p>
            <a:pPr algn="ctr">
              <a:lnSpc>
                <a:spcPct val="100000"/>
              </a:lnSpc>
            </a:pPr>
            <a:r>
              <a:rPr lang="en-US" sz="3200">
                <a:solidFill>
                  <a:srgbClr val="000000"/>
                </a:solidFill>
                <a:latin typeface="Arial"/>
                <a:ea typeface="Arial Unicode MS"/>
              </a:rPr>
              <a:t>IP addresses </a:t>
            </a:r>
            <a:r>
              <a:rPr i="1" lang="en-US" sz="3200">
                <a:solidFill>
                  <a:srgbClr val="000000"/>
                </a:solidFill>
                <a:latin typeface="Arial"/>
                <a:ea typeface="Arial Unicode MS"/>
              </a:rPr>
              <a:t>at the time those </a:t>
            </a:r>
            <a:endParaRPr/>
          </a:p>
          <a:p>
            <a:pPr algn="ctr">
              <a:lnSpc>
                <a:spcPct val="100000"/>
              </a:lnSpc>
            </a:pPr>
            <a:r>
              <a:rPr i="1" lang="en-US" sz="3200">
                <a:solidFill>
                  <a:srgbClr val="000000"/>
                </a:solidFill>
                <a:latin typeface="Arial"/>
                <a:ea typeface="Arial Unicode MS"/>
              </a:rPr>
              <a:t>domain names were requested</a:t>
            </a:r>
            <a:endParaRPr/>
          </a:p>
        </p:txBody>
      </p:sp>
    </p:spTree>
  </p:cSld>
  <p:timing>
    <p:tnLst>
      <p:par>
        <p:cTn dur="indefinite" id="25" nodeType="tmRoot" restart="never">
          <p:childTnLst>
            <p:seq>
              <p:cTn id="26" nodeType="mainSeq">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720000" y="684000"/>
            <a:ext cx="8459640" cy="5648760"/>
          </a:xfrm>
          <a:prstGeom prst="rect">
            <a:avLst/>
          </a:prstGeom>
        </p:spPr>
        <p:txBody>
          <a:bodyPr anchor="ctr" bIns="0" lIns="0" rIns="0" tIns="0" wrap="none"/>
          <a:p>
            <a:r>
              <a:rPr lang="en-US"/>
              <a:t>9. Look for long, randomized hostname queries sent to the same or small subset of domains.</a:t>
            </a:r>
            <a:endParaRPr/>
          </a:p>
          <a:p>
            <a:r>
              <a:rPr lang="en-US"/>
              <a:t>10. Look for TXT requests and of course TXT responses that contain large amounts of gibberish.</a:t>
            </a:r>
            <a:endParaRPr/>
          </a:p>
          <a:p>
            <a:r>
              <a:rPr lang="en-US"/>
              <a:t>11. Watch for “beaconing” behavior—the same hostnames (that aren’t in the Alexa list) being pinged regularly</a:t>
            </a:r>
            <a:endParaRPr/>
          </a:p>
          <a:p>
            <a:r>
              <a:rPr lang="en-US"/>
              <a:t>12. Look for domains in oddball TLDs and subdomain resellers</a:t>
            </a:r>
            <a:endParaRPr/>
          </a:p>
          <a:p>
            <a:r>
              <a:rPr lang="en-US"/>
              <a:t>13. Look for patterns of recursive DNS usage during odd hours</a:t>
            </a:r>
            <a:endParaRPr/>
          </a:p>
          <a:p>
            <a:r>
              <a:rPr lang="en-US"/>
              <a:t>14.  FQDNs with odd IP addresses (111.111.111.111)</a:t>
            </a:r>
            <a:endParaRPr/>
          </a:p>
          <a:p>
            <a:r>
              <a:rPr lang="en-US"/>
              <a:t>15.  FQDNs changing assigned IP address frequently </a:t>
            </a:r>
            <a:endParaRPr/>
          </a:p>
        </p:txBody>
      </p:sp>
    </p:spTree>
  </p:cSld>
  <p:timing>
    <p:tnLst>
      <p:par>
        <p:cTn dur="indefinite" id="27" nodeType="tmRoot" restart="never">
          <p:childTnLst>
            <p:seq>
              <p:cTn id="28" nodeType="mainSeq">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720000" y="684000"/>
            <a:ext cx="8459640" cy="5648760"/>
          </a:xfrm>
          <a:prstGeom prst="rect">
            <a:avLst/>
          </a:prstGeom>
        </p:spPr>
        <p:txBody>
          <a:bodyPr anchor="ctr" bIns="0" lIns="0" rIns="0" tIns="0" wrap="none"/>
          <a:p>
            <a:pPr algn="ctr">
              <a:lnSpc>
                <a:spcPct val="100000"/>
              </a:lnSpc>
            </a:pPr>
            <a:r>
              <a:rPr lang="en-US"/>
              <a:t>DNS reputation services</a:t>
            </a: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CustomShape 1"/>
          <p:cNvSpPr/>
          <p:nvPr/>
        </p:nvSpPr>
        <p:spPr>
          <a:xfrm>
            <a:off x="720000" y="684000"/>
            <a:ext cx="8459640" cy="5648760"/>
          </a:xfrm>
          <a:prstGeom prst="rect">
            <a:avLst/>
          </a:prstGeom>
        </p:spPr>
        <p:txBody>
          <a:bodyPr anchor="ctr" bIns="0" lIns="0" rIns="0" tIns="0" wrap="none"/>
          <a:p>
            <a:pPr algn="ctr">
              <a:lnSpc>
                <a:spcPct val="100000"/>
              </a:lnSpc>
            </a:pPr>
            <a:r>
              <a:rPr lang="en-US"/>
              <a:t>Script</a:t>
            </a:r>
            <a:endParaRPr/>
          </a:p>
          <a:p>
            <a:pPr algn="ctr">
              <a:lnSpc>
                <a:spcPct val="100000"/>
              </a:lnSpc>
            </a:pPr>
            <a:r>
              <a:rPr lang="en-US"/>
              <a:t>https://github.com/reswob10/ScourDNS </a:t>
            </a:r>
            <a:endParaRPr/>
          </a:p>
        </p:txBody>
      </p:sp>
    </p:spTree>
  </p:cSld>
  <p:timing>
    <p:tnLst>
      <p:par>
        <p:cTn dur="indefinite" id="29" nodeType="tmRoot" restart="never">
          <p:childTnLst>
            <p:seq>
              <p:cTn id="30" nodeType="mainSeq">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CustomShape 1"/>
          <p:cNvSpPr/>
          <p:nvPr/>
        </p:nvSpPr>
        <p:spPr>
          <a:xfrm>
            <a:off x="720000" y="684000"/>
            <a:ext cx="8459640" cy="5648760"/>
          </a:xfrm>
          <a:prstGeom prst="rect">
            <a:avLst/>
          </a:prstGeom>
        </p:spPr>
        <p:txBody>
          <a:bodyPr anchor="ctr" bIns="0" lIns="0" rIns="0" tIns="0" wrap="none"/>
          <a:p>
            <a:r>
              <a:rPr lang="en-US"/>
              <a:t>Reference Links</a:t>
            </a:r>
            <a:endParaRPr/>
          </a:p>
          <a:p>
            <a:r>
              <a:rPr lang="en-US"/>
              <a:t>See Word Document</a:t>
            </a:r>
            <a:endParaRPr/>
          </a:p>
        </p:txBody>
      </p:sp>
    </p:spTree>
  </p:cSld>
  <p:timing>
    <p:tnLst>
      <p:par>
        <p:cTn dur="indefinite" id="31" nodeType="tmRoot" restart="never">
          <p:childTnLst>
            <p:seq>
              <p:cTn id="32" nodeType="mainSeq">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720000" y="684000"/>
            <a:ext cx="8459640" cy="5648760"/>
          </a:xfrm>
          <a:prstGeom prst="rect">
            <a:avLst/>
          </a:prstGeom>
        </p:spPr>
      </p:sp>
      <p:pic>
        <p:nvPicPr>
          <p:cNvPr descr="" id="112" name=""/>
          <p:cNvPicPr/>
          <p:nvPr/>
        </p:nvPicPr>
        <p:blipFill>
          <a:blip r:embed="rId1"/>
          <a:stretch>
            <a:fillRect/>
          </a:stretch>
        </p:blipFill>
        <p:spPr>
          <a:xfrm>
            <a:off x="1097280" y="1218960"/>
            <a:ext cx="7131960" cy="4358520"/>
          </a:xfrm>
          <a:prstGeom prst="rect">
            <a:avLst/>
          </a:prstGeom>
        </p:spPr>
      </p:pic>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CustomShape 1"/>
          <p:cNvSpPr/>
          <p:nvPr/>
        </p:nvSpPr>
        <p:spPr>
          <a:xfrm>
            <a:off x="720000" y="684000"/>
            <a:ext cx="8459640" cy="5648760"/>
          </a:xfrm>
          <a:prstGeom prst="rect">
            <a:avLst/>
          </a:prstGeom>
        </p:spPr>
        <p:txBody>
          <a:bodyPr anchor="ctr" bIns="0" lIns="0" rIns="0" tIns="0" wrap="none"/>
          <a:p>
            <a:pPr algn="ctr">
              <a:lnSpc>
                <a:spcPct val="100000"/>
              </a:lnSpc>
            </a:pPr>
            <a:r>
              <a:rPr lang="en-US"/>
              <a:t>How can I use DNS logs to find IOCs and/or possible attacks?</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720000" y="684000"/>
            <a:ext cx="8459640" cy="5648760"/>
          </a:xfrm>
          <a:prstGeom prst="rect">
            <a:avLst/>
          </a:prstGeom>
        </p:spPr>
        <p:txBody>
          <a:bodyPr anchor="ctr" bIns="0" lIns="0" rIns="0" tIns="0" wrap="none"/>
          <a:p>
            <a:r>
              <a:rPr lang="en-US"/>
              <a:t>1.  Looked for top new host names seen each day/week.</a:t>
            </a:r>
            <a:endParaRPr/>
          </a:p>
        </p:txBody>
      </p:sp>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720000" y="684000"/>
            <a:ext cx="8459640" cy="5648760"/>
          </a:xfrm>
          <a:prstGeom prst="rect">
            <a:avLst/>
          </a:prstGeom>
        </p:spPr>
        <p:txBody>
          <a:bodyPr anchor="ctr" bIns="0" lIns="0" rIns="0" tIns="0" wrap="none"/>
          <a:p>
            <a:pPr algn="ctr">
              <a:lnSpc>
                <a:spcPct val="100000"/>
              </a:lnSpc>
            </a:pPr>
            <a:r>
              <a:rPr lang="en-US"/>
              <a:t>Aurora attack on Google: Key to analysis was DNS logs</a:t>
            </a:r>
            <a:endParaRPr/>
          </a:p>
          <a:p>
            <a:pPr algn="ctr">
              <a:lnSpc>
                <a:spcPct val="100000"/>
              </a:lnSpc>
            </a:pPr>
            <a:r>
              <a:rPr lang="en-US"/>
              <a:t>Attackers used a hard coded DNS server while doing reconnaissance.   </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720000" y="684000"/>
            <a:ext cx="8459640" cy="5648760"/>
          </a:xfrm>
          <a:prstGeom prst="rect">
            <a:avLst/>
          </a:prstGeom>
        </p:spPr>
        <p:txBody>
          <a:bodyPr anchor="ctr" bIns="0" lIns="0" rIns="0" tIns="0" wrap="none"/>
          <a:p>
            <a:r>
              <a:rPr lang="en-US"/>
              <a:t>1.  Looked for top new host names seen each day/week.</a:t>
            </a:r>
            <a:endParaRPr/>
          </a:p>
          <a:p>
            <a:r>
              <a:rPr lang="en-US"/>
              <a:t>2.  New traffic to newly registered sites</a:t>
            </a:r>
            <a:endParaRPr/>
          </a:p>
        </p:txBody>
      </p:sp>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CustomShape 1"/>
          <p:cNvSpPr/>
          <p:nvPr/>
        </p:nvSpPr>
        <p:spPr>
          <a:xfrm>
            <a:off x="720000" y="684000"/>
            <a:ext cx="8459640" cy="5648760"/>
          </a:xfrm>
          <a:prstGeom prst="rect">
            <a:avLst/>
          </a:prstGeom>
        </p:spPr>
        <p:txBody>
          <a:bodyPr anchor="ctr" bIns="0" lIns="0" rIns="0" tIns="0" wrap="none"/>
          <a:p>
            <a:r>
              <a:rPr lang="en-US"/>
              <a:t>1.  Looked for top new host names seen each day/week.</a:t>
            </a:r>
            <a:endParaRPr/>
          </a:p>
          <a:p>
            <a:r>
              <a:rPr lang="en-US"/>
              <a:t>2.  New traffic to newly registered sites</a:t>
            </a:r>
            <a:endParaRPr/>
          </a:p>
          <a:p>
            <a:r>
              <a:rPr lang="en-US"/>
              <a:t>3.  Host that has a large increase in daily queries is suspicious</a:t>
            </a:r>
            <a:endParaRPr/>
          </a:p>
        </p:txBody>
      </p:sp>
    </p:spTree>
  </p:cSld>
  <p:timing>
    <p:tnLst>
      <p:par>
        <p:cTn dur="indefinite" id="7" nodeType="tmRoot" restart="never">
          <p:childTnLst>
            <p:seq>
              <p:cTn id="8" nodeType="mainSeq">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720000" y="684000"/>
            <a:ext cx="8459640" cy="5648760"/>
          </a:xfrm>
          <a:prstGeom prst="rect">
            <a:avLst/>
          </a:prstGeom>
        </p:spPr>
        <p:txBody>
          <a:bodyPr anchor="ctr" bIns="0" lIns="0" rIns="0" tIns="0" wrap="none"/>
          <a:p>
            <a:r>
              <a:rPr lang="en-US"/>
              <a:t>- Used to allow DNS responses from a different server </a:t>
            </a:r>
            <a:endParaRPr/>
          </a:p>
          <a:p>
            <a:r>
              <a:rPr lang="en-US"/>
              <a:t>than where the query was sent (per RFC 1035)</a:t>
            </a:r>
            <a:endParaRPr/>
          </a:p>
          <a:p>
            <a:r>
              <a:rPr lang="en-US"/>
              <a:t>  </a:t>
            </a:r>
            <a:endParaRPr/>
          </a:p>
          <a:p>
            <a:r>
              <a:rPr lang="en-US"/>
              <a:t>- RFC 2181 changed that.  Expect responses </a:t>
            </a:r>
            <a:endParaRPr/>
          </a:p>
          <a:p>
            <a:r>
              <a:rPr lang="en-US"/>
              <a:t>from the same location query sent.</a:t>
            </a:r>
            <a:endParaRPr/>
          </a:p>
        </p:txBody>
      </p:sp>
    </p:spTree>
  </p:cSld>
  <p:timing>
    <p:tnLst>
      <p:par>
        <p:cTn dur="indefinite" id="9" nodeType="tmRoot" restart="never">
          <p:childTnLst>
            <p:seq>
              <p:cTn id="10"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