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1a0056c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1a0056c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1a0056c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1a0056c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1a0056c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1a0056c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1a0056c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1a0056c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1800f7f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1800f7f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Switch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CSE201: Advanced Programming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2889800"/>
            <a:ext cx="39786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Saatvik Bhatnagar	2019097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Aryan GD Singh		2019459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Features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Navigation through menus is done using FXML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 starting the game, the database is loaded in, and on exiting it data is saved.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can create different players for different people.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 Scores, sorted by difficulty then score can be seen.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game allows player to load their saved games.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Buy new types of balls in the shop.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Standard game has 3 difficulty levels, or try out the extra game mode: Frenzy.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Game becomes progressively harder with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standard mode you can save your game, or even continue after colliding with obstacle using collected stars.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42771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Extensive use of OOP principles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abstract classes Obstacle, GameElement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Inheritance and Polymorphism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Encapsulation, Comparator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of template and facade Design pattern in Obstacle creation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of iterator design pattern while checking for obstacle collision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of Memento design pattern while saving the game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Facade for menu based access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UI: using </a:t>
            </a:r>
            <a:r>
              <a:rPr lang="en" sz="1600"/>
              <a:t>Scene Builder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Image sources: flaticon</a:t>
            </a:r>
            <a:endParaRPr sz="16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875" y="1020650"/>
            <a:ext cx="1380100" cy="18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200" y="1445825"/>
            <a:ext cx="2349226" cy="312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8877" y="2975150"/>
            <a:ext cx="1380100" cy="187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935275"/>
            <a:ext cx="42534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Saatvik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Ingame event handling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Transitions and animations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Creating Obstacles designs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Extra game mode, frenzy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Difficulty setter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Pause Menu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Rendering game elements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Infinite obstacles, stars generation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Adding ingame sounds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638225" y="935350"/>
            <a:ext cx="42534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Aryan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FXML: UI design and implementation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GUI: All buttons and backgrounds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Save Game: Serialization &amp; Deserialization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Shop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Revive functionality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Continue functionality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UML diagrams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Player list and highscores functionality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Bug fixing/Code refactoring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Presentation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Features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 extra game mode - frenzy.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 Scores are stored and can be viewed from Main Menu.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Player List, playing with a certain player does not affect the other players.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Difficulty choice, get a tougher experience if you want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Shop to buy different types of balls.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game sounds for a better experience.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possible to restart game from pause menu.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Six types of obstacles.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Information page, for when you want to get in touch with the creators.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Initially due to high number of obstacles the rotate timeline was causing problems, then we changed the array to a constant size with elements being dynamically added and removed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Reviving was causing an error due to collision happening instantly after revival so we removed the obstacle altogether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perspective camera was causing the obstacles to tinker, so instead of moving the camera, the obstacles, stars and color changers were moved down by a certain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Loading a saved game lead to problems in high scores as the same save could lead to multiple instances of high scores. To solve this each saved game was given a state ID which was used to store the high score.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