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73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C57BC-57B9-4434-B46D-EE329A257D5A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64D7D-27EA-4DB5-A70F-80D64170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64D7D-27EA-4DB5-A70F-80D64170DA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64D7D-27EA-4DB5-A70F-80D64170D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4ABE-1038-4080-9AB9-41E21C989B34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4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F2B5-B9E1-4973-B363-C33963789444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6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CFA3-13AB-4F4C-A52C-2A10B0E880EB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FDAE-5274-40B0-9128-F5B0B1F33795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3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A47F-B70F-4E1D-AA10-2AFA738BED7E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744D-6957-4226-AE90-2CB5CF42778D}" type="datetime1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7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886E-6BA2-406F-BF8C-4ACC3E9FFAD8}" type="datetime1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DCA8-9343-4227-A15B-3F7D9C6D5069}" type="datetime1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BAD5-45B6-40EA-ABF7-B3476635B973}" type="datetime1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8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27ED-A5E4-4D79-AA2B-A054B84BE771}" type="datetime1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0661-CD38-428F-82B2-7F5D83E3C053}" type="datetime1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23C9-0F44-4705-9FC6-E269DB9379AC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COMP1451 - Lesson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C6C2-72AD-4F79-8100-E9BAF9FA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COMP1451:</a:t>
            </a:r>
            <a:br>
              <a:rPr lang="en-US" dirty="0" smtClean="0"/>
            </a:br>
            <a:r>
              <a:rPr lang="en-US" dirty="0" smtClean="0"/>
              <a:t>Introduction to Software Development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Outcomes: Lesson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Overriding methods</a:t>
            </a:r>
            <a:endParaRPr lang="en-US" dirty="0"/>
          </a:p>
          <a:p>
            <a:r>
              <a:rPr lang="en-US" dirty="0" smtClean="0"/>
              <a:t>Polymorphism</a:t>
            </a:r>
          </a:p>
          <a:p>
            <a:r>
              <a:rPr lang="en-US" dirty="0" err="1" smtClean="0"/>
              <a:t>toString</a:t>
            </a:r>
            <a:r>
              <a:rPr lang="en-US" dirty="0"/>
              <a:t>()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equals</a:t>
            </a:r>
            <a:r>
              <a:rPr lang="en-US" dirty="0"/>
              <a:t>() </a:t>
            </a:r>
            <a:r>
              <a:rPr lang="en-US" dirty="0" smtClean="0"/>
              <a:t>method</a:t>
            </a:r>
          </a:p>
          <a:p>
            <a:r>
              <a:rPr lang="en-US" dirty="0" err="1" smtClean="0"/>
              <a:t>hashCode</a:t>
            </a:r>
            <a:r>
              <a:rPr lang="en-US" dirty="0"/>
              <a:t>()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COMP1451 - Lesson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Overriding is a term used with inheritance hierarchies, when a child class has a method with the same signature as its parent (or grandparent, great-grandparent, etc</a:t>
            </a:r>
            <a:r>
              <a:rPr lang="en-US" dirty="0" smtClean="0"/>
              <a:t>…)</a:t>
            </a:r>
            <a:endParaRPr lang="en-US" dirty="0" smtClean="0"/>
          </a:p>
          <a:p>
            <a:pPr lvl="0"/>
            <a:r>
              <a:rPr lang="en-US" dirty="0" smtClean="0"/>
              <a:t>We </a:t>
            </a:r>
            <a:r>
              <a:rPr lang="en-US" dirty="0" smtClean="0"/>
              <a:t>can use the @Override annotation when overriding methods; in this case, the compiler will advise if we are in fact </a:t>
            </a:r>
            <a:r>
              <a:rPr lang="en-US" i="1" dirty="0" smtClean="0"/>
              <a:t>not</a:t>
            </a:r>
            <a:r>
              <a:rPr lang="en-US" dirty="0" smtClean="0"/>
              <a:t> overriding (due to a mistake in its signature: “You said you were overriding but you’re not</a:t>
            </a:r>
            <a:r>
              <a:rPr lang="en-US" dirty="0" smtClean="0"/>
              <a:t>”)</a:t>
            </a:r>
          </a:p>
          <a:p>
            <a:r>
              <a:rPr lang="en-US" dirty="0"/>
              <a:t>The child class cannot narrow the method’s visibility; a public method in the parent must remain public in the child; a package-private method in the parent must remain package-private OR PUBLIC in the </a:t>
            </a:r>
            <a:r>
              <a:rPr lang="en-US" dirty="0" smtClean="0"/>
              <a:t>child.</a:t>
            </a:r>
            <a:endParaRPr lang="en-US" dirty="0"/>
          </a:p>
          <a:p>
            <a:pPr lvl="0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using substitution, the “closest-matching” </a:t>
            </a:r>
            <a:r>
              <a:rPr lang="en-US" dirty="0" smtClean="0"/>
              <a:t>overridden method </a:t>
            </a:r>
            <a:r>
              <a:rPr lang="en-US" dirty="0"/>
              <a:t>will be </a:t>
            </a:r>
            <a:r>
              <a:rPr lang="en-US" dirty="0" smtClean="0"/>
              <a:t>called at runtime. This is called </a:t>
            </a:r>
            <a:r>
              <a:rPr lang="en-US" dirty="0" smtClean="0"/>
              <a:t>polymorphism</a:t>
            </a:r>
            <a:endParaRPr lang="en-US" dirty="0" smtClean="0"/>
          </a:p>
          <a:p>
            <a:r>
              <a:rPr lang="en-US" dirty="0" smtClean="0"/>
              <a:t>If the child class has a version of the method in question, it will be </a:t>
            </a:r>
            <a:r>
              <a:rPr lang="en-US" dirty="0" smtClean="0"/>
              <a:t>called. If the child class does not have the method, its </a:t>
            </a:r>
            <a:r>
              <a:rPr lang="en-US" dirty="0" smtClean="0"/>
              <a:t>parent’s version will be called (or its grandparent’s, etc…, until the method is </a:t>
            </a:r>
            <a:r>
              <a:rPr lang="en-US" dirty="0" smtClean="0"/>
              <a:t>found); if the method is not found in any ancestor class up to and including Object, it won’t compile.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When treating an object like a String, its </a:t>
            </a:r>
            <a:r>
              <a:rPr lang="en-US" dirty="0" err="1" smtClean="0"/>
              <a:t>toString</a:t>
            </a:r>
            <a:r>
              <a:rPr lang="en-US" dirty="0" smtClean="0"/>
              <a:t>() method will get automatically called.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Object class has a </a:t>
            </a:r>
            <a:r>
              <a:rPr lang="en-US" dirty="0" err="1" smtClean="0"/>
              <a:t>toString</a:t>
            </a:r>
            <a:r>
              <a:rPr lang="en-US" dirty="0" smtClean="0"/>
              <a:t>() method, which simply returns the object’s class name, followed by an @ sign, followed by a hash of the object’s address.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It can be overridden: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@Override</a:t>
            </a:r>
            <a:br>
              <a:rPr lang="en-US" dirty="0" smtClean="0"/>
            </a:br>
            <a:r>
              <a:rPr lang="en-US" dirty="0" smtClean="0"/>
              <a:t>public String </a:t>
            </a:r>
            <a:r>
              <a:rPr lang="en-US" dirty="0" err="1" smtClean="0"/>
              <a:t>toString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	…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equals()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545350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When </a:t>
            </a:r>
            <a:r>
              <a:rPr lang="en-US" dirty="0" smtClean="0"/>
              <a:t>comparing objects, Java (or a developer) can call its equals() method.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The Object class has </a:t>
            </a:r>
            <a:r>
              <a:rPr lang="en-US" dirty="0" smtClean="0"/>
              <a:t>an equals() </a:t>
            </a:r>
            <a:r>
              <a:rPr lang="en-US" dirty="0"/>
              <a:t>method, which simply </a:t>
            </a:r>
            <a:r>
              <a:rPr lang="en-US" dirty="0" smtClean="0"/>
              <a:t>returns whether the two objects have the same address (i.e., is the parameter object actually </a:t>
            </a:r>
            <a:r>
              <a:rPr lang="en-US" i="1" dirty="0" smtClean="0"/>
              <a:t>the same object</a:t>
            </a:r>
            <a:r>
              <a:rPr lang="en-US" dirty="0" smtClean="0"/>
              <a:t> as “this”; in other words it acts the same as ==).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Note: do not use == with Strings (or other objects) unless  you really do want to compare addresses.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It can be overridden: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@Override</a:t>
            </a:r>
            <a:br>
              <a:rPr lang="en-US" dirty="0"/>
            </a:br>
            <a:r>
              <a:rPr lang="en-US" dirty="0"/>
              <a:t>public </a:t>
            </a:r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equals(Object o){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b="1" dirty="0" smtClean="0"/>
              <a:t>if(o == null){</a:t>
            </a:r>
            <a:br>
              <a:rPr lang="en-US" b="1" dirty="0" smtClean="0"/>
            </a:br>
            <a:r>
              <a:rPr lang="en-US" b="1" dirty="0" smtClean="0"/>
              <a:t>		return false;	// </a:t>
            </a:r>
            <a:r>
              <a:rPr lang="en-US" b="1" u="sng" dirty="0" smtClean="0"/>
              <a:t>this</a:t>
            </a:r>
            <a:r>
              <a:rPr lang="en-US" b="1" dirty="0" smtClean="0"/>
              <a:t> is definitely not equal to null</a:t>
            </a:r>
            <a:br>
              <a:rPr lang="en-US" b="1" dirty="0" smtClean="0"/>
            </a:br>
            <a:r>
              <a:rPr lang="en-US" b="1" dirty="0" smtClean="0"/>
              <a:t>	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if(!(</a:t>
            </a:r>
            <a:r>
              <a:rPr lang="en-US" dirty="0" err="1" smtClean="0"/>
              <a:t>o.getClass</a:t>
            </a:r>
            <a:r>
              <a:rPr lang="en-US" dirty="0" smtClean="0"/>
              <a:t>().equals(</a:t>
            </a:r>
            <a:r>
              <a:rPr lang="en-US" dirty="0" err="1" smtClean="0"/>
              <a:t>this.getClass</a:t>
            </a:r>
            <a:r>
              <a:rPr lang="en-US" dirty="0" smtClean="0"/>
              <a:t>()))){		</a:t>
            </a:r>
            <a:r>
              <a:rPr lang="en-US" b="1" dirty="0" smtClean="0"/>
              <a:t>// or </a:t>
            </a:r>
            <a:r>
              <a:rPr lang="en-US" b="1" dirty="0" err="1" smtClean="0"/>
              <a:t>instanceof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return false; 	// these aren’t the same class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	// now return true if and only if </a:t>
            </a:r>
            <a:r>
              <a:rPr lang="en-US" u="sng" dirty="0" smtClean="0"/>
              <a:t>you</a:t>
            </a:r>
            <a:r>
              <a:rPr lang="en-US" dirty="0" smtClean="0"/>
              <a:t> consider the two objects equal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hashCode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b="1" dirty="0" smtClean="0"/>
              <a:t>Whenever you override equals(), you </a:t>
            </a:r>
            <a:r>
              <a:rPr lang="en-US" b="1" i="1" dirty="0" smtClean="0"/>
              <a:t>must </a:t>
            </a:r>
            <a:r>
              <a:rPr lang="en-US" b="1" dirty="0" smtClean="0"/>
              <a:t>also override </a:t>
            </a:r>
            <a:r>
              <a:rPr lang="en-US" b="1" dirty="0" err="1" smtClean="0"/>
              <a:t>hashCode</a:t>
            </a:r>
            <a:r>
              <a:rPr lang="en-US" b="1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An object should return the same </a:t>
            </a:r>
            <a:r>
              <a:rPr lang="en-US" b="1" dirty="0" err="1" smtClean="0"/>
              <a:t>hashCode</a:t>
            </a:r>
            <a:r>
              <a:rPr lang="en-US" b="1" dirty="0" smtClean="0"/>
              <a:t> if called multiple times in running an application.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Object class has a </a:t>
            </a:r>
            <a:r>
              <a:rPr lang="en-US" dirty="0" err="1" smtClean="0"/>
              <a:t>hashCode</a:t>
            </a:r>
            <a:r>
              <a:rPr lang="en-US" dirty="0" smtClean="0"/>
              <a:t>() </a:t>
            </a:r>
            <a:r>
              <a:rPr lang="en-US" dirty="0"/>
              <a:t>method, which simply returns </a:t>
            </a:r>
            <a:r>
              <a:rPr lang="en-US" dirty="0" smtClean="0"/>
              <a:t>a </a:t>
            </a:r>
            <a:r>
              <a:rPr lang="en-US" dirty="0"/>
              <a:t>hash of the object’s address.</a:t>
            </a:r>
          </a:p>
          <a:p>
            <a:pPr>
              <a:spcBef>
                <a:spcPts val="0"/>
              </a:spcBef>
            </a:pPr>
            <a:r>
              <a:rPr lang="en-US" dirty="0"/>
              <a:t>It can be overridden: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@Override</a:t>
            </a:r>
            <a:br>
              <a:rPr lang="en-US" dirty="0"/>
            </a:br>
            <a:r>
              <a:rPr lang="en-US" dirty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r>
              <a:rPr lang="en-US" dirty="0" smtClean="0"/>
              <a:t>(){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// let Eclipse override this for our classes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 smtClean="0"/>
              <a:t>Rule: </a:t>
            </a:r>
            <a:r>
              <a:rPr lang="en-US" b="1" u="sng" dirty="0" smtClean="0"/>
              <a:t>equal objects</a:t>
            </a:r>
            <a:r>
              <a:rPr lang="en-US" b="1" dirty="0" smtClean="0"/>
              <a:t> must return </a:t>
            </a:r>
            <a:r>
              <a:rPr lang="en-US" b="1" u="sng" dirty="0" smtClean="0"/>
              <a:t>equal </a:t>
            </a:r>
            <a:r>
              <a:rPr lang="en-US" b="1" u="sng" dirty="0" err="1" smtClean="0"/>
              <a:t>hashCodes</a:t>
            </a:r>
            <a:r>
              <a:rPr lang="en-US" b="1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COMP1451 - Lesson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C6C2-72AD-4F79-8100-E9BAF9FA25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10517</TotalTime>
  <Words>463</Words>
  <Application>Microsoft Office PowerPoint</Application>
  <PresentationFormat>Widescreen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COMP1451: Introduction to Software Development II</vt:lpstr>
      <vt:lpstr>Learning Outcomes: Lesson 6</vt:lpstr>
      <vt:lpstr>Overriding</vt:lpstr>
      <vt:lpstr>Polymorphism</vt:lpstr>
      <vt:lpstr>toString() method</vt:lpstr>
      <vt:lpstr>equals() method</vt:lpstr>
      <vt:lpstr>hashCode() method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COMP1409</dc:title>
  <dc:creator>Jason Harrison</dc:creator>
  <cp:lastModifiedBy>BCIT</cp:lastModifiedBy>
  <cp:revision>111</cp:revision>
  <dcterms:created xsi:type="dcterms:W3CDTF">2016-07-22T21:00:11Z</dcterms:created>
  <dcterms:modified xsi:type="dcterms:W3CDTF">2018-06-29T22:52:14Z</dcterms:modified>
</cp:coreProperties>
</file>