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6"/>
  </p:notesMasterIdLst>
  <p:handoutMasterIdLst>
    <p:handoutMasterId r:id="rId7"/>
  </p:handoutMasterIdLst>
  <p:sldIdLst>
    <p:sldId id="321" r:id="rId2"/>
    <p:sldId id="332" r:id="rId3"/>
    <p:sldId id="333" r:id="rId4"/>
    <p:sldId id="33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D4"/>
    <a:srgbClr val="A6A6E2"/>
    <a:srgbClr val="F0C802"/>
    <a:srgbClr val="EFD349"/>
    <a:srgbClr val="8888D8"/>
    <a:srgbClr val="008000"/>
    <a:srgbClr val="FFCC66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88" autoAdjust="0"/>
    <p:restoredTop sz="92699" autoAdjust="0"/>
  </p:normalViewPr>
  <p:slideViewPr>
    <p:cSldViewPr snapToGrid="0">
      <p:cViewPr>
        <p:scale>
          <a:sx n="90" d="100"/>
          <a:sy n="90" d="100"/>
        </p:scale>
        <p:origin x="-225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1EC0D8-2AF6-49E1-9302-05B480860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E766CB-AED0-4CE8-A38A-37AB4F965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E6596-A801-4722-84AC-A16C25BC3E3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A5F75B-CFF0-4802-8670-2304DF52E56D}" type="datetime1">
              <a:rPr lang="en-US" smtClean="0"/>
              <a:t>9/14/2015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email: pmills5@learn.bcit.ca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30B8E3-1543-4FCF-B02D-6F0C4B3C435D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BFDFCB-3B60-41AC-BFF6-BB89E3140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C067D8-B70B-4F87-AB2F-4C81A779CAD6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9CEB7E-7E20-49AC-9882-5DCF0B23A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77CD5E-E9A8-441E-A7D8-7BA938906583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223469-95E0-4136-846D-94B6030A61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F7C4C9-BA69-4237-A7AA-470F9071B61B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4577176-AF4E-4728-B841-E776F1038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B488B6-5837-4A3C-8A85-CDBAEE2ECD67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066091-EFFB-4202-9AF9-0E0E5BC21C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BE603F-E486-4970-8CDE-419A5CD807FA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A4FFA2-4C32-4A6A-A8CF-1510BE32E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8F3C57-A4F5-4757-A8C2-7082BF1952A0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DFE78A-EA1F-4767-BE98-E0589B246B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DC2BE1-3D92-46F1-8D1D-F8310500ABCF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378D39-E4F8-4BF9-9586-4DF8279EF7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DC5790A-81FC-40AE-AD6B-543A654C598B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2C248D-3002-4904-B860-0465EA510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AA6A1F-A419-4BAA-93CD-3BD7E809C507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666C02-10E0-4DB8-8C41-87B9853653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8D0ECFA-8637-4F15-BB34-C2703D546BDD}" type="datetime1">
              <a:rPr lang="en-US" smtClean="0"/>
              <a:t>9/14/2015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01F5C22-A86C-4189-AF4B-982C811FD4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2492375"/>
            <a:ext cx="6502400" cy="18954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sz="4000" dirty="0" smtClean="0"/>
              <a:t>COMP 1451</a:t>
            </a:r>
            <a:br>
              <a:rPr lang="en-CA" sz="4000" dirty="0" smtClean="0"/>
            </a:br>
            <a:r>
              <a:rPr lang="en-CA" sz="4000" dirty="0" smtClean="0"/>
              <a:t>Lab &amp; Assignment </a:t>
            </a:r>
            <a:br>
              <a:rPr lang="en-CA" sz="4000" dirty="0" smtClean="0"/>
            </a:br>
            <a:r>
              <a:rPr lang="en-CA" sz="4000" dirty="0" smtClean="0"/>
              <a:t>Submission Standards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912812"/>
            <a:ext cx="7772400" cy="495635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sz="2400" dirty="0" smtClean="0"/>
              <a:t>Labs and Assignments are due on the date stipulated. Due dates are firm.</a:t>
            </a:r>
          </a:p>
          <a:p>
            <a:pPr lvl="1" eaLnBrk="1" hangingPunct="1"/>
            <a:r>
              <a:rPr lang="en-CA" sz="2000" dirty="0" smtClean="0"/>
              <a:t>Late submissions will not be marked. </a:t>
            </a:r>
            <a:r>
              <a:rPr lang="en-CA" sz="2000" u="sng" dirty="0" smtClean="0">
                <a:solidFill>
                  <a:schemeClr val="accent2"/>
                </a:solidFill>
              </a:rPr>
              <a:t>NO EXCEPTIONS</a:t>
            </a:r>
          </a:p>
          <a:p>
            <a:pPr lvl="1" eaLnBrk="1" hangingPunct="1"/>
            <a:r>
              <a:rPr lang="en-CA" sz="2000" dirty="0" smtClean="0"/>
              <a:t>I will not accept late submissions or second submissions for the same Lab/Assignment.</a:t>
            </a:r>
          </a:p>
          <a:p>
            <a:pPr lvl="1" eaLnBrk="1" hangingPunct="1"/>
            <a:endParaRPr lang="en-CA" sz="2000" dirty="0" smtClean="0"/>
          </a:p>
          <a:p>
            <a:pPr eaLnBrk="1" hangingPunct="1"/>
            <a:r>
              <a:rPr lang="en-CA" sz="2400" dirty="0" smtClean="0"/>
              <a:t>All applications must run before they will be marked.</a:t>
            </a:r>
          </a:p>
          <a:p>
            <a:pPr lvl="1" eaLnBrk="1" hangingPunct="1"/>
            <a:r>
              <a:rPr lang="en-CA" sz="2000" dirty="0" smtClean="0"/>
              <a:t>Submissions that do not deploy correctly will not be graded.</a:t>
            </a:r>
          </a:p>
          <a:p>
            <a:pPr lvl="1" eaLnBrk="1" hangingPunct="1"/>
            <a:r>
              <a:rPr lang="en-CA" sz="2000" dirty="0" smtClean="0"/>
              <a:t>Submissions that fail because of runtime exceptions/compile errors will receive a mark of “0”.</a:t>
            </a:r>
          </a:p>
          <a:p>
            <a:pPr lvl="1" eaLnBrk="1" hangingPunct="1"/>
            <a:r>
              <a:rPr lang="en-CA" sz="2000" dirty="0" smtClean="0"/>
              <a:t>Submissions MUST include the complete project including all Java source code to receive a grade.</a:t>
            </a:r>
          </a:p>
          <a:p>
            <a:pPr lvl="1" eaLnBrk="1" hangingPunct="1"/>
            <a:endParaRPr lang="en-CA" sz="2000" dirty="0" smtClean="0"/>
          </a:p>
          <a:p>
            <a:pPr eaLnBrk="1" hangingPunct="1"/>
            <a:r>
              <a:rPr lang="en-CA" sz="2400" dirty="0" smtClean="0"/>
              <a:t>Your name and ID number must appear as comment at the top of EVERY Java source file you submit.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136525"/>
            <a:ext cx="7772400" cy="787400"/>
          </a:xfrm>
        </p:spPr>
        <p:txBody>
          <a:bodyPr/>
          <a:lstStyle/>
          <a:p>
            <a:pPr eaLnBrk="1" hangingPunct="1"/>
            <a:r>
              <a:rPr lang="en-US" smtClean="0"/>
              <a:t>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D9FAE-F175-4476-834E-59E42EFC0B8F}" type="datetime1">
              <a:rPr lang="en-US" smtClean="0"/>
              <a:t>9/14/2015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1022349"/>
            <a:ext cx="7772400" cy="5091371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Submissions will be as </a:t>
            </a:r>
            <a:r>
              <a:rPr lang="en-CA" sz="2400" dirty="0" smtClean="0">
                <a:solidFill>
                  <a:schemeClr val="accent2"/>
                </a:solidFill>
              </a:rPr>
              <a:t>ZIP or RAR </a:t>
            </a:r>
            <a:r>
              <a:rPr lang="en-CA" sz="2400" dirty="0" smtClean="0"/>
              <a:t>files. No other format will be accepted.</a:t>
            </a:r>
          </a:p>
          <a:p>
            <a:pPr lvl="1" eaLnBrk="1" hangingPunct="1"/>
            <a:r>
              <a:rPr lang="en-CA" sz="2000" dirty="0" smtClean="0"/>
              <a:t>Your ID number and assignment number will used in the name of both the project folder and ZIP file.</a:t>
            </a:r>
          </a:p>
          <a:p>
            <a:pPr lvl="1" eaLnBrk="1" hangingPunct="1"/>
            <a:r>
              <a:rPr lang="en-CA" sz="2000" dirty="0" err="1" smtClean="0"/>
              <a:t>eg</a:t>
            </a:r>
            <a:r>
              <a:rPr lang="en-CA" sz="2000" dirty="0" smtClean="0"/>
              <a:t>. </a:t>
            </a:r>
            <a:r>
              <a:rPr lang="en-CA" sz="2000" b="1" dirty="0" smtClean="0">
                <a:solidFill>
                  <a:schemeClr val="accent2"/>
                </a:solidFill>
              </a:rPr>
              <a:t>a00123456_lab01</a:t>
            </a:r>
            <a:r>
              <a:rPr lang="en-CA" sz="2000" dirty="0" smtClean="0"/>
              <a:t> / </a:t>
            </a:r>
            <a:r>
              <a:rPr lang="en-CA" sz="2000" b="1" dirty="0" smtClean="0">
                <a:solidFill>
                  <a:schemeClr val="accent2"/>
                </a:solidFill>
              </a:rPr>
              <a:t>a00123456_lab01b.zip</a:t>
            </a:r>
          </a:p>
          <a:p>
            <a:pPr lvl="1" eaLnBrk="1" hangingPunct="1"/>
            <a:endParaRPr lang="en-CA" sz="2000" b="1" dirty="0" smtClean="0"/>
          </a:p>
          <a:p>
            <a:pPr>
              <a:lnSpc>
                <a:spcPct val="90000"/>
              </a:lnSpc>
            </a:pPr>
            <a:r>
              <a:rPr lang="en-CA" sz="2400" dirty="0" smtClean="0"/>
              <a:t>ALL submissions will be made to the appropriate dropbox. I will not go looking for it outside of the dropbox provided for the submission.</a:t>
            </a:r>
          </a:p>
          <a:p>
            <a:pPr lvl="1">
              <a:lnSpc>
                <a:spcPct val="90000"/>
              </a:lnSpc>
            </a:pPr>
            <a:r>
              <a:rPr lang="en-CA" sz="2000" b="1" dirty="0" smtClean="0">
                <a:solidFill>
                  <a:srgbClr val="FF0000"/>
                </a:solidFill>
              </a:rPr>
              <a:t>I </a:t>
            </a:r>
            <a:r>
              <a:rPr lang="en-CA" sz="2000" b="1" dirty="0" smtClean="0">
                <a:solidFill>
                  <a:srgbClr val="FF0000"/>
                </a:solidFill>
              </a:rPr>
              <a:t>will not accept e-mail submissions under any circumstances. Emails with attachments will not be opened and will be deleted.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CA" sz="2400" b="1" dirty="0" smtClean="0"/>
          </a:p>
          <a:p>
            <a:pPr eaLnBrk="1" hangingPunct="1"/>
            <a:endParaRPr lang="en-CA" sz="2400" dirty="0" smtClean="0"/>
          </a:p>
          <a:p>
            <a:pPr lvl="1" eaLnBrk="1" hangingPunct="1"/>
            <a:endParaRPr lang="en-CA" sz="2000" dirty="0" smtClean="0"/>
          </a:p>
          <a:p>
            <a:pPr lvl="1" eaLnBrk="1" hangingPunct="1"/>
            <a:endParaRPr lang="en-CA" sz="20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3825"/>
            <a:ext cx="8788400" cy="866775"/>
          </a:xfrm>
        </p:spPr>
        <p:txBody>
          <a:bodyPr/>
          <a:lstStyle/>
          <a:p>
            <a:pPr eaLnBrk="1" hangingPunct="1"/>
            <a:r>
              <a:rPr lang="en-US" smtClean="0"/>
              <a:t>Requirements</a:t>
            </a:r>
            <a:r>
              <a:rPr lang="en-CA" smtClean="0"/>
              <a:t> …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2948BB-A3F6-4180-B9E1-FA25282E9F31}" type="datetime1">
              <a:rPr lang="en-US" smtClean="0"/>
              <a:t>9/14/2015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0995" y="1765022"/>
            <a:ext cx="8272130" cy="37320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46050" y="1225550"/>
            <a:ext cx="8799513" cy="54181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CA" sz="2000" dirty="0" smtClean="0"/>
          </a:p>
          <a:p>
            <a:pPr eaLnBrk="1" hangingPunct="1">
              <a:lnSpc>
                <a:spcPct val="90000"/>
              </a:lnSpc>
            </a:pPr>
            <a:endParaRPr lang="en-CA" sz="24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CA" sz="2400" b="1" dirty="0" smtClean="0"/>
              <a:t>All submissions are the sole responsibility of the student.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b="1" dirty="0" smtClean="0"/>
              <a:t>CHECK YOUR SUBMISSIONS! If your submission does not deploy correctly, run without exception, include source code or other files needed to run the application correctly, IT WILL NOT BE MARKED.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3200" b="1" u="sng" dirty="0" smtClean="0"/>
              <a:t>Students are 100% responsible for submitting assignments and labs properly and on time. </a:t>
            </a:r>
            <a:endParaRPr lang="en-US" sz="3200" b="1" u="sng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111125"/>
            <a:ext cx="7772400" cy="822325"/>
          </a:xfrm>
        </p:spPr>
        <p:txBody>
          <a:bodyPr/>
          <a:lstStyle/>
          <a:p>
            <a:pPr eaLnBrk="1" hangingPunct="1"/>
            <a:r>
              <a:rPr lang="en-US" smtClean="0"/>
              <a:t>Requirements…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0" y="4253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5423" y="222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2BE15-C876-437C-993E-74B5872EF817}" type="datetime1">
              <a:rPr lang="en-US" smtClean="0"/>
              <a:t>9/14/2015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280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COMP 1451 Lab &amp; Assignment  Submission Standards</vt:lpstr>
      <vt:lpstr>Requirements</vt:lpstr>
      <vt:lpstr>Requirements …</vt:lpstr>
      <vt:lpstr>Requirements…</vt:lpstr>
    </vt:vector>
  </TitlesOfParts>
  <Company>Kodak Graphic Communication Canada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paul</dc:creator>
  <cp:lastModifiedBy>paul</cp:lastModifiedBy>
  <cp:revision>67</cp:revision>
  <dcterms:modified xsi:type="dcterms:W3CDTF">2015-09-14T17:17:40Z</dcterms:modified>
</cp:coreProperties>
</file>