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73" r:id="rId5"/>
    <p:sldId id="278" r:id="rId6"/>
    <p:sldId id="275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0FF7-5F7D-45DA-8307-52D394DBE607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87E-8D93-4B0A-8CBD-3432C43A3EB9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313F-881E-4D36-AAF0-C4FDEAB60C51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9FE-DBAE-4296-B29B-6294588D653F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282-F0F3-46CE-8EDB-FA5502EAA4D9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3433-A24A-4C5A-9CDE-E17A1A9057AA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EB5-87CB-4F45-B2F9-01BB80018A46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165D-C9A0-4704-8BAD-D0A770FB282D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7B22-812A-46FD-84BD-5701672FCB19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5D3D-06F2-4138-8ADE-1249D3A9E76F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AE0C-2620-4F22-930E-88D09C288F7C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0920-C922-408F-BA22-D94496EEE56D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COMP1451:</a:t>
            </a:r>
            <a:br>
              <a:rPr lang="en-US" dirty="0" smtClean="0"/>
            </a:br>
            <a:r>
              <a:rPr lang="en-US" dirty="0" smtClean="0"/>
              <a:t>Introduction to Software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outcomes: lesson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Collections: sets, lists, </a:t>
            </a:r>
            <a:r>
              <a:rPr lang="en-US" dirty="0" smtClean="0"/>
              <a:t>maps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EntrySet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Set </a:t>
            </a:r>
            <a:r>
              <a:rPr lang="en-US" dirty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Collections: sets, lists,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Java collections include sets, lists and maps</a:t>
            </a:r>
          </a:p>
          <a:p>
            <a:pPr lvl="0"/>
            <a:r>
              <a:rPr lang="en-US" dirty="0" smtClean="0"/>
              <a:t>Examples: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HashMap</a:t>
            </a:r>
            <a:r>
              <a:rPr lang="en-US" dirty="0" smtClean="0"/>
              <a:t>, and many others</a:t>
            </a:r>
          </a:p>
          <a:p>
            <a:pPr lvl="0"/>
            <a:r>
              <a:rPr lang="en-US" dirty="0" smtClean="0"/>
              <a:t>Generic types: use &lt;parameterized/generic types&gt;</a:t>
            </a:r>
          </a:p>
          <a:p>
            <a:pPr lvl="0"/>
            <a:r>
              <a:rPr lang="en-US" dirty="0" smtClean="0"/>
              <a:t>Store references to objects…not primitives.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fast lookups</a:t>
            </a:r>
          </a:p>
          <a:p>
            <a:r>
              <a:rPr lang="en-US" dirty="0" smtClean="0"/>
              <a:t>Key-value pairs, </a:t>
            </a:r>
            <a:r>
              <a:rPr lang="en-US" u="sng" dirty="0" smtClean="0"/>
              <a:t>in which the keys have meaning</a:t>
            </a:r>
            <a:endParaRPr lang="en-US" u="sng" dirty="0"/>
          </a:p>
          <a:p>
            <a:r>
              <a:rPr lang="en-US" dirty="0" smtClean="0"/>
              <a:t>No “order” preservation as we have in </a:t>
            </a:r>
            <a:r>
              <a:rPr lang="en-US" dirty="0" err="1" smtClean="0"/>
              <a:t>ArrayLists</a:t>
            </a:r>
            <a:r>
              <a:rPr lang="en-US" dirty="0" smtClean="0"/>
              <a:t> or arrays</a:t>
            </a:r>
          </a:p>
          <a:p>
            <a:r>
              <a:rPr lang="en-US" dirty="0"/>
              <a:t>n</a:t>
            </a:r>
            <a:r>
              <a:rPr lang="en-US" dirty="0" smtClean="0"/>
              <a:t>ull key and null values allowed</a:t>
            </a:r>
          </a:p>
          <a:p>
            <a:r>
              <a:rPr lang="en-US" dirty="0" smtClean="0"/>
              <a:t>No duplicate keys allowed</a:t>
            </a:r>
          </a:p>
          <a:p>
            <a:r>
              <a:rPr lang="en-US" dirty="0" smtClean="0"/>
              <a:t>Imagine an </a:t>
            </a:r>
            <a:r>
              <a:rPr lang="en-US" dirty="0" err="1" smtClean="0"/>
              <a:t>ArrayList</a:t>
            </a:r>
            <a:r>
              <a:rPr lang="en-US" dirty="0" smtClean="0"/>
              <a:t> of 1000000 students and a </a:t>
            </a:r>
            <a:r>
              <a:rPr lang="en-US" dirty="0" err="1" smtClean="0"/>
              <a:t>HashMap</a:t>
            </a:r>
            <a:r>
              <a:rPr lang="en-US" dirty="0" smtClean="0"/>
              <a:t> of 1000000 students. If you have a </a:t>
            </a:r>
            <a:r>
              <a:rPr lang="en-US" dirty="0" err="1" smtClean="0"/>
              <a:t>studentNumber</a:t>
            </a:r>
            <a:r>
              <a:rPr lang="en-US" dirty="0" smtClean="0"/>
              <a:t> as a key, you can get direct access to your student in a </a:t>
            </a:r>
            <a:r>
              <a:rPr lang="en-US" dirty="0" err="1" smtClean="0"/>
              <a:t>HashMap</a:t>
            </a:r>
            <a:r>
              <a:rPr lang="en-US" dirty="0" smtClean="0"/>
              <a:t> whereas </a:t>
            </a:r>
            <a:r>
              <a:rPr lang="en-US" dirty="0" err="1" smtClean="0"/>
              <a:t>ArrayList</a:t>
            </a:r>
            <a:r>
              <a:rPr lang="en-US" dirty="0" smtClean="0"/>
              <a:t> would require searching.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class and </a:t>
            </a:r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 primitive types allowed for keys or values</a:t>
            </a:r>
          </a:p>
          <a:p>
            <a:r>
              <a:rPr lang="en-US" dirty="0" smtClean="0"/>
              <a:t>Let’s add an Integer object as key</a:t>
            </a:r>
          </a:p>
          <a:p>
            <a:r>
              <a:rPr lang="en-US" dirty="0" err="1" smtClean="0"/>
              <a:t>MyHashMap.put</a:t>
            </a:r>
            <a:r>
              <a:rPr lang="en-US" dirty="0" smtClean="0"/>
              <a:t>(1975, “whatever”);</a:t>
            </a:r>
          </a:p>
          <a:p>
            <a:endParaRPr lang="en-US" dirty="0"/>
          </a:p>
          <a:p>
            <a:r>
              <a:rPr lang="en-US" dirty="0" smtClean="0"/>
              <a:t>1975 gets </a:t>
            </a:r>
            <a:r>
              <a:rPr lang="en-US" dirty="0" err="1" smtClean="0"/>
              <a:t>autoboxed</a:t>
            </a:r>
            <a:r>
              <a:rPr lang="en-US" dirty="0" smtClean="0"/>
              <a:t>, i.e. promoted or wrapped to class Integer</a:t>
            </a:r>
          </a:p>
          <a:p>
            <a:r>
              <a:rPr lang="en-US" dirty="0" err="1" smtClean="0"/>
              <a:t>MyHashMap.put</a:t>
            </a:r>
            <a:r>
              <a:rPr lang="en-US" dirty="0" smtClean="0"/>
              <a:t>(</a:t>
            </a:r>
            <a:r>
              <a:rPr lang="en-US" smtClean="0"/>
              <a:t>Integer.valueOf(1975</a:t>
            </a:r>
            <a:r>
              <a:rPr lang="en-US" dirty="0" smtClean="0"/>
              <a:t>), </a:t>
            </a:r>
            <a:r>
              <a:rPr lang="en-US" dirty="0"/>
              <a:t>“whatever”);</a:t>
            </a:r>
          </a:p>
          <a:p>
            <a:endParaRPr lang="en-US" dirty="0" smtClean="0"/>
          </a:p>
          <a:p>
            <a:r>
              <a:rPr lang="en-US" dirty="0" smtClean="0"/>
              <a:t>Unboxing:</a:t>
            </a:r>
          </a:p>
          <a:p>
            <a:r>
              <a:rPr lang="en-US" dirty="0" smtClean="0"/>
              <a:t>Integer x = new Integer(5);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x; 	// unboxed to just be 5</a:t>
            </a:r>
          </a:p>
          <a:p>
            <a:endParaRPr lang="en-US" dirty="0"/>
          </a:p>
          <a:p>
            <a:r>
              <a:rPr lang="en-US" dirty="0" smtClean="0"/>
              <a:t>Note: chars get </a:t>
            </a:r>
            <a:r>
              <a:rPr lang="en-US" dirty="0" err="1" smtClean="0"/>
              <a:t>autoboxed</a:t>
            </a:r>
            <a:r>
              <a:rPr lang="en-US" dirty="0" smtClean="0"/>
              <a:t> to Character class; </a:t>
            </a:r>
            <a:r>
              <a:rPr lang="en-US" dirty="0" err="1" smtClean="0"/>
              <a:t>booleans</a:t>
            </a:r>
            <a:r>
              <a:rPr lang="en-US" dirty="0" smtClean="0"/>
              <a:t> to Boolean class; doubles to Double class…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duplicate </a:t>
            </a:r>
            <a:r>
              <a:rPr lang="en-US" u="sng" dirty="0" smtClean="0"/>
              <a:t>values</a:t>
            </a:r>
            <a:r>
              <a:rPr lang="en-US" dirty="0" smtClean="0"/>
              <a:t> permitted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1068050" cy="5640515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package ca.bcit.comp1451.lesson3.jason;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java.util.Set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PhysicsNobelPrizeWinners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private </a:t>
            </a:r>
            <a:r>
              <a:rPr lang="en-US" dirty="0" err="1"/>
              <a:t>HashMap</a:t>
            </a:r>
            <a:r>
              <a:rPr lang="en-US" dirty="0"/>
              <a:t>&lt;Integer, </a:t>
            </a:r>
            <a:r>
              <a:rPr lang="en-US" dirty="0" err="1"/>
              <a:t>PhysicsNobelPrizeWinner</a:t>
            </a:r>
            <a:r>
              <a:rPr lang="en-US" dirty="0"/>
              <a:t>&gt; winners;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public </a:t>
            </a:r>
            <a:r>
              <a:rPr lang="en-US" dirty="0" err="1"/>
              <a:t>PhysicsNobelPrizeWinners</a:t>
            </a:r>
            <a:r>
              <a:rPr lang="en-US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winners = new </a:t>
            </a:r>
            <a:r>
              <a:rPr lang="en-US" dirty="0" err="1"/>
              <a:t>HashMap</a:t>
            </a:r>
            <a:r>
              <a:rPr lang="en-US" dirty="0"/>
              <a:t>&lt;Integer, </a:t>
            </a:r>
            <a:r>
              <a:rPr lang="en-US" dirty="0" err="1"/>
              <a:t>PhysicsNobelPrizeWinner</a:t>
            </a:r>
            <a:r>
              <a:rPr lang="en-US" dirty="0"/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winners.put</a:t>
            </a:r>
            <a:r>
              <a:rPr lang="en-US" dirty="0"/>
              <a:t>(new Integer(1903), new </a:t>
            </a:r>
            <a:r>
              <a:rPr lang="en-US" dirty="0" err="1"/>
              <a:t>PhysicsNobelPrizeWinner</a:t>
            </a:r>
            <a:r>
              <a:rPr lang="en-US" dirty="0"/>
              <a:t>(1903, new String[]{"Henri Becquerel", "Marie Curie", "Pierre Curie"}));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winners.put</a:t>
            </a:r>
            <a:r>
              <a:rPr lang="en-US" dirty="0"/>
              <a:t>(new Integer(1921), new </a:t>
            </a:r>
            <a:r>
              <a:rPr lang="en-US" dirty="0" err="1"/>
              <a:t>PhysicsNobelPrizeWinner</a:t>
            </a:r>
            <a:r>
              <a:rPr lang="en-US" dirty="0"/>
              <a:t>(1903, new String[]{"Albert Einstein"}));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winners.put</a:t>
            </a:r>
            <a:r>
              <a:rPr lang="en-US" dirty="0"/>
              <a:t>(new Integer(1965), new </a:t>
            </a:r>
            <a:r>
              <a:rPr lang="en-US" dirty="0" err="1"/>
              <a:t>PhysicsNobelPrizeWinner</a:t>
            </a:r>
            <a:r>
              <a:rPr lang="en-US" dirty="0"/>
              <a:t>(1903, new String[]{"Richard Feynman", "Julian Seymour Schwinger", </a:t>
            </a:r>
            <a:r>
              <a:rPr lang="en-US" dirty="0" smtClean="0"/>
              <a:t>							"</a:t>
            </a:r>
            <a:r>
              <a:rPr lang="en-US" dirty="0" err="1"/>
              <a:t>Shin'ichiro</a:t>
            </a:r>
            <a:r>
              <a:rPr lang="en-US" dirty="0"/>
              <a:t> </a:t>
            </a:r>
            <a:r>
              <a:rPr lang="en-US" dirty="0" err="1"/>
              <a:t>Tomonaga</a:t>
            </a:r>
            <a:r>
              <a:rPr lang="en-US" dirty="0"/>
              <a:t>"}));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public void </a:t>
            </a:r>
            <a:r>
              <a:rPr lang="en-US" dirty="0" err="1"/>
              <a:t>displayAllYearsAndWinners</a:t>
            </a:r>
            <a:r>
              <a:rPr lang="en-US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Set&lt;</a:t>
            </a:r>
            <a:r>
              <a:rPr lang="en-US" dirty="0" err="1"/>
              <a:t>Map.Entry</a:t>
            </a:r>
            <a:r>
              <a:rPr lang="en-US" dirty="0"/>
              <a:t>&lt;Integer, </a:t>
            </a:r>
            <a:r>
              <a:rPr lang="en-US" dirty="0" err="1"/>
              <a:t>PhysicsNobelPrizeWinner</a:t>
            </a:r>
            <a:r>
              <a:rPr lang="en-US" dirty="0"/>
              <a:t>&gt;&gt; set = </a:t>
            </a:r>
            <a:r>
              <a:rPr lang="en-US" dirty="0" err="1"/>
              <a:t>winners.entrySet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for(</a:t>
            </a:r>
            <a:r>
              <a:rPr lang="en-US" dirty="0" err="1"/>
              <a:t>Map.Entry</a:t>
            </a:r>
            <a:r>
              <a:rPr lang="en-US" dirty="0"/>
              <a:t>&lt;Integer, </a:t>
            </a:r>
            <a:r>
              <a:rPr lang="en-US" dirty="0" err="1"/>
              <a:t>PhysicsNobelPrizeWinner</a:t>
            </a:r>
            <a:r>
              <a:rPr lang="en-US" dirty="0"/>
              <a:t>&gt; w : set){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w.getKey</a:t>
            </a:r>
            <a:r>
              <a:rPr lang="en-US" dirty="0"/>
              <a:t>() + " =&gt; "  + </a:t>
            </a:r>
            <a:r>
              <a:rPr lang="en-US" dirty="0" err="1"/>
              <a:t>w.getValue</a:t>
            </a:r>
            <a:r>
              <a:rPr lang="en-US" dirty="0"/>
              <a:t>().</a:t>
            </a:r>
            <a:r>
              <a:rPr lang="en-US" dirty="0" err="1"/>
              <a:t>getWinnerNames</a:t>
            </a:r>
            <a:r>
              <a:rPr lang="en-US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public void displayAllYearsAndWinners2(){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Set&lt;Integer&gt; keys = </a:t>
            </a:r>
            <a:r>
              <a:rPr lang="en-US" dirty="0" err="1"/>
              <a:t>winners.keySet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Iterator&lt;Integer&gt; it = </a:t>
            </a:r>
            <a:r>
              <a:rPr lang="en-US" dirty="0" err="1"/>
              <a:t>keys.iterator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while(</a:t>
            </a:r>
            <a:r>
              <a:rPr lang="en-US" dirty="0" err="1"/>
              <a:t>it.hasNext</a:t>
            </a:r>
            <a:r>
              <a:rPr lang="en-US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year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PhysicsNobelPrizeWinner</a:t>
            </a:r>
            <a:r>
              <a:rPr lang="en-US" dirty="0"/>
              <a:t> </a:t>
            </a:r>
            <a:r>
              <a:rPr lang="en-US" dirty="0" err="1"/>
              <a:t>oneWinner</a:t>
            </a:r>
            <a:r>
              <a:rPr lang="en-US" dirty="0"/>
              <a:t> = </a:t>
            </a:r>
            <a:r>
              <a:rPr lang="en-US" dirty="0" err="1"/>
              <a:t>winners.get</a:t>
            </a:r>
            <a:r>
              <a:rPr lang="en-US" dirty="0"/>
              <a:t>(year);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</a:t>
            </a:r>
            <a:r>
              <a:rPr lang="en-US" dirty="0" err="1"/>
              <a:t>System.out.println</a:t>
            </a:r>
            <a:r>
              <a:rPr lang="en-US" dirty="0"/>
              <a:t>("winner in " + year + ": " + </a:t>
            </a:r>
            <a:r>
              <a:rPr lang="en-US" dirty="0" err="1"/>
              <a:t>oneWinner.getWinnerNames</a:t>
            </a:r>
            <a:r>
              <a:rPr lang="en-US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entrySet</a:t>
            </a:r>
            <a:r>
              <a:rPr lang="en-US" dirty="0" smtClean="0"/>
              <a:t>() returns a Set mapping of all keys and values</a:t>
            </a:r>
          </a:p>
          <a:p>
            <a:r>
              <a:rPr lang="en-US" dirty="0" err="1" smtClean="0"/>
              <a:t>keySet</a:t>
            </a:r>
            <a:r>
              <a:rPr lang="en-US" dirty="0" smtClean="0"/>
              <a:t> </a:t>
            </a:r>
            <a:r>
              <a:rPr lang="en-US" dirty="0"/>
              <a:t>()</a:t>
            </a:r>
            <a:r>
              <a:rPr lang="en-US" dirty="0" smtClean="0"/>
              <a:t> returns a Set of keys</a:t>
            </a:r>
          </a:p>
          <a:p>
            <a:r>
              <a:rPr lang="en-US" dirty="0" err="1" smtClean="0"/>
              <a:t>containsKey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containsValue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get() returns a value when you give it a key</a:t>
            </a:r>
          </a:p>
          <a:p>
            <a:r>
              <a:rPr lang="en-US" dirty="0" smtClean="0"/>
              <a:t>put() a key=&gt;value pair into the Map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smtClean="0"/>
              <a:t>values() returns a Collection of the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should be based upon </a:t>
            </a:r>
            <a:r>
              <a:rPr lang="en-US" u="sng" dirty="0" smtClean="0"/>
              <a:t>unique</a:t>
            </a:r>
            <a:r>
              <a:rPr lang="en-US" dirty="0" smtClean="0"/>
              <a:t> and </a:t>
            </a:r>
            <a:r>
              <a:rPr lang="en-US" u="sng" dirty="0" smtClean="0"/>
              <a:t>unchanging</a:t>
            </a:r>
            <a:r>
              <a:rPr lang="en-US" dirty="0" smtClean="0"/>
              <a:t> characteristics of the associated value</a:t>
            </a:r>
          </a:p>
          <a:p>
            <a:r>
              <a:rPr lang="en-US" dirty="0" smtClean="0"/>
              <a:t>Example: a Map of Book references could have ISBN as a key, but not title (a title is not unique) and not the price (a price changes)</a:t>
            </a:r>
          </a:p>
          <a:p>
            <a:r>
              <a:rPr lang="en-US" dirty="0" smtClean="0"/>
              <a:t>No duplicate keys</a:t>
            </a:r>
          </a:p>
          <a:p>
            <a:endParaRPr lang="en-US" dirty="0" smtClean="0"/>
          </a:p>
          <a:p>
            <a:r>
              <a:rPr lang="en-US" dirty="0"/>
              <a:t>teams = </a:t>
            </a:r>
            <a:r>
              <a:rPr lang="en-US" b="1" dirty="0"/>
              <a:t>new </a:t>
            </a:r>
            <a:r>
              <a:rPr lang="en-US" b="1" dirty="0" err="1" smtClean="0"/>
              <a:t>HashMap</a:t>
            </a:r>
            <a:r>
              <a:rPr lang="en-US" b="1" dirty="0" smtClean="0"/>
              <a:t>&lt;String, </a:t>
            </a:r>
            <a:r>
              <a:rPr lang="en-US" b="1" dirty="0" err="1" smtClean="0"/>
              <a:t>NHLTeam</a:t>
            </a:r>
            <a:r>
              <a:rPr lang="en-US" b="1" dirty="0" smtClean="0"/>
              <a:t>&gt;();</a:t>
            </a:r>
            <a:endParaRPr lang="en-US" b="1" dirty="0"/>
          </a:p>
          <a:p>
            <a:r>
              <a:rPr lang="en-US" dirty="0" err="1" smtClean="0"/>
              <a:t>NHLTeam</a:t>
            </a:r>
            <a:r>
              <a:rPr lang="en-US" dirty="0" smtClean="0"/>
              <a:t> </a:t>
            </a:r>
            <a:r>
              <a:rPr lang="en-US" dirty="0"/>
              <a:t>t = </a:t>
            </a:r>
            <a:r>
              <a:rPr lang="en-US" b="1" dirty="0"/>
              <a:t>new </a:t>
            </a:r>
            <a:r>
              <a:rPr lang="en-US" b="1" dirty="0" err="1"/>
              <a:t>NHLTeam</a:t>
            </a:r>
            <a:r>
              <a:rPr lang="en-US" b="1" dirty="0"/>
              <a:t>("new </a:t>
            </a:r>
            <a:r>
              <a:rPr lang="en-US" b="1" dirty="0" err="1"/>
              <a:t>york</a:t>
            </a:r>
            <a:r>
              <a:rPr lang="en-US" b="1" dirty="0"/>
              <a:t>", "rangers", 1920</a:t>
            </a:r>
            <a:r>
              <a:rPr lang="en-US" b="1" dirty="0" smtClean="0"/>
              <a:t>); // final</a:t>
            </a:r>
            <a:endParaRPr lang="en-US" b="1" dirty="0"/>
          </a:p>
          <a:p>
            <a:r>
              <a:rPr lang="en-US" dirty="0" err="1"/>
              <a:t>teams.put</a:t>
            </a:r>
            <a:r>
              <a:rPr lang="en-US" dirty="0"/>
              <a:t>(</a:t>
            </a:r>
            <a:r>
              <a:rPr lang="en-US" dirty="0" err="1"/>
              <a:t>t.getCity</a:t>
            </a:r>
            <a:r>
              <a:rPr lang="en-US" dirty="0"/>
              <a:t>() + </a:t>
            </a:r>
            <a:r>
              <a:rPr lang="en-US" dirty="0" err="1"/>
              <a:t>t.getName</a:t>
            </a:r>
            <a:r>
              <a:rPr lang="en-US" dirty="0"/>
              <a:t>(), t</a:t>
            </a:r>
            <a:r>
              <a:rPr lang="en-US" dirty="0" smtClean="0"/>
              <a:t>); // key is new </a:t>
            </a:r>
            <a:r>
              <a:rPr lang="en-US" smtClean="0"/>
              <a:t>yorkrangers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379</Words>
  <Application>Microsoft Office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COMP1451: Introduction to Software Development II</vt:lpstr>
      <vt:lpstr>Learning outcomes: lesson 3</vt:lpstr>
      <vt:lpstr>Collections: sets, lists, maps</vt:lpstr>
      <vt:lpstr>HashMap class</vt:lpstr>
      <vt:lpstr>HashMap class and autoboxing</vt:lpstr>
      <vt:lpstr>Sets</vt:lpstr>
      <vt:lpstr>HashMap class</vt:lpstr>
      <vt:lpstr>HashMap methods</vt:lpstr>
      <vt:lpstr>Map keys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BCIT</cp:lastModifiedBy>
  <cp:revision>100</cp:revision>
  <dcterms:created xsi:type="dcterms:W3CDTF">2016-07-22T21:00:11Z</dcterms:created>
  <dcterms:modified xsi:type="dcterms:W3CDTF">2019-10-19T18:31:40Z</dcterms:modified>
</cp:coreProperties>
</file>