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E7E2-435C-4506-A80E-56D1D236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85245-EE87-47FC-BF99-06E8400B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AC26-FC13-4884-8F77-82844A0A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8124-1E8F-45C9-81BC-1DBA5D7E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56C0-207B-468E-B58E-DF9FF533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8270-8E26-4F01-A2F1-81A119D1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43A1A-88DF-410A-B1B8-30BFAADC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21A1-D924-4893-AC7B-94518CD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89C6-CC85-42DF-94E5-308B1F64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8DEA-0CAC-4E9B-9426-070703AF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5DF35-A620-4C7B-A6CA-26FDD095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020A-F1DD-461B-9CA9-23E4A1FA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BD44-7BD3-4F7F-8836-C2F8FE6E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0671-1DF9-4FDF-91D2-19C8D19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16BC-E2EA-4CF7-8061-34335424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C683-1BBA-4654-AF35-50BC0BE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6B8-BDAA-444D-A8A3-5190B089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C219-8676-40E9-84CE-F4E98A72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9960-D8C3-4C57-9F08-859E1AD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B469-8181-425D-9E42-D3A64917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FFB-8DC7-437B-8151-2EE577B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E05D-F026-4A2A-B5DE-A74D0C63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EABF-7C8C-4378-9D67-58DF5B2A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ABFD-7535-47AE-A01C-B8D76498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E388-409D-419C-A14E-6F4C7DF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D20E-9F83-429E-945B-3A66FC7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DCB0-F19A-4E8C-B7E0-F54E3B7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4BFDE-A0B7-410B-9D0A-0EE6D59E9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1EE1-C291-432B-B2A3-B96CAF8E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05B6-F656-4847-B07D-0594811E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74B2C-09B5-40CC-AD08-69F03C05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976-5D46-4743-B813-45D97519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3478-682B-4A83-9C68-A4DC9924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AE1D-6503-4ABC-AB7B-C2C2ACAA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EA9D4-51B0-4BFE-90C2-973EE850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701A7-9C62-429B-BBAD-CDC49DA03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63B4-F276-4F1E-956B-8C6054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C337-C200-4C7D-B09C-578CABAD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F7196-48E1-417B-867F-D95F0722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4015-4F0E-4955-9E92-2AC1446D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DAE8-6E83-48EA-B5CA-8BF2B39A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7005-4FBA-4505-93D1-2B756D31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00FB2-AE33-4314-A0E1-3DD3ED2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8291-A1B8-40AA-991D-E614097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4BE51-B97B-48C3-B4D5-D9BF00C4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AC02-FCB9-4DE9-A472-721A53A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146-A964-4CDF-BA20-75FBD18F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4536-6BD8-4962-9921-A4D3AB61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B687-945B-4832-BA3A-3EDAFEF1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A0A5-BB81-4F52-AD7A-F6D9F45E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EBA1-0551-49D1-92B2-5A3AA95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CFB0-F960-4F84-894C-FEDFB0A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C169-3E27-4E03-AEE5-33635CCE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3EBF6-50B9-4F90-B719-24D7C00D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C3F1-27B3-4A3B-8655-A4028C56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361FA-A1B9-4D8D-B243-DB082A8A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06FC-1526-4EA1-AA75-0794E4A2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2AAE-694E-4107-A6AE-31B7C86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11CD1-4F30-4776-BDA9-C27E5844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E3F5-24BB-42D7-87BC-DAE88B16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4B62-07EE-485F-BFD6-BB8027D2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AD69-D70E-4FAF-A7B9-CCD137915BC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1D78-779A-4DD0-8FCD-EB19D5D8F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A751-19CF-437B-A150-B5E7C368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7913-BF4F-4A14-83AF-C6FEF66D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dy of water with houses and a hill in the background&#10;&#10;Description automatically generated with low confidence">
            <a:extLst>
              <a:ext uri="{FF2B5EF4-FFF2-40B4-BE49-F238E27FC236}">
                <a16:creationId xmlns:a16="http://schemas.microsoft.com/office/drawing/2014/main" id="{50D7C505-B49C-4B6F-8A77-62D2A67F9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AF26F-5542-437B-BDB0-F06A5EF41821}"/>
              </a:ext>
            </a:extLst>
          </p:cNvPr>
          <p:cNvSpPr txBox="1"/>
          <p:nvPr/>
        </p:nvSpPr>
        <p:spPr>
          <a:xfrm>
            <a:off x="279663" y="4565044"/>
            <a:ext cx="73019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b="1" dirty="0">
                <a:latin typeface="Brush Script MT" panose="03060802040406070304" pitchFamily="66" charset="0"/>
              </a:rPr>
              <a:t>Welcome</a:t>
            </a:r>
          </a:p>
          <a:p>
            <a:r>
              <a:rPr lang="en-PH" sz="7200" b="1" dirty="0">
                <a:latin typeface="Brush Script MT" panose="03060802040406070304" pitchFamily="66" charset="0"/>
              </a:rPr>
              <a:t>Please Push the Button</a:t>
            </a:r>
            <a:endParaRPr lang="en-US" sz="72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Tackaberry</dc:creator>
  <cp:lastModifiedBy>Ron Tackaberry</cp:lastModifiedBy>
  <cp:revision>1</cp:revision>
  <dcterms:created xsi:type="dcterms:W3CDTF">2022-02-01T01:24:12Z</dcterms:created>
  <dcterms:modified xsi:type="dcterms:W3CDTF">2022-02-01T04:44:30Z</dcterms:modified>
</cp:coreProperties>
</file>