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AB37-5C81-49EB-BD33-14A10BC9A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3C6DF-121E-458E-9632-FF9CF18F3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1B1F-1674-47D6-86A2-DC98A39C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2185-7ECE-4BAE-85EE-0C0D33D2AC3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A4505-69A5-46CB-B297-0F88CC70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22BF4-26B4-4082-96A0-64C3DEC3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734-0BE2-42C5-8F30-059D523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2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8A1B-946F-4B33-83BC-57C7C334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0B44C-6F04-4CAD-B80E-6160A124F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65683-F819-4542-81C2-3E863DE2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2185-7ECE-4BAE-85EE-0C0D33D2AC3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23F0C-89E8-41A5-92F9-09741016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A7C7B-2027-4686-96E5-A20A373F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734-0BE2-42C5-8F30-059D523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4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E957A-80FF-4F30-A9A1-73CB97B97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697F1-CEA4-47B9-BD6F-9AC3D5FC5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5EAB5-3FC4-46F7-957A-E625A50E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2185-7ECE-4BAE-85EE-0C0D33D2AC3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10BC-2C6C-44BB-A4D1-E541D26C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AC4A7-B49A-4893-A05A-EDC27487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734-0BE2-42C5-8F30-059D523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3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A5AC-C71B-46C8-9C17-887EB92F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D925-1EC1-49E3-A1E0-7F00719C0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B655B-B86A-47F3-9CAB-C844E6D0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2185-7ECE-4BAE-85EE-0C0D33D2AC3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69DA0-41CC-4A14-88E7-8FCBB307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2B02B-31FE-40B9-80C1-05754E95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734-0BE2-42C5-8F30-059D523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6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A5D7-2345-4635-9FE8-5742A21F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281F4-4474-4F1D-8C00-DB894B317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E9508-5BC4-4A82-A53C-9C9F6F43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2185-7ECE-4BAE-85EE-0C0D33D2AC3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5126A-C571-4843-94CD-EE272EF8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E6375-5210-41E1-A223-E16B6C8B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734-0BE2-42C5-8F30-059D523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1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D6AE-CA59-4F5D-8E36-1354D26E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059D0-B13E-4EB3-B0DF-7017004E7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60138-AAA5-443C-87B7-640F0FE89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DF2F7-CDC1-4D0B-BBC2-4E63A938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2185-7ECE-4BAE-85EE-0C0D33D2AC3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D1B00-BD86-44A6-98FC-C9602DC7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AC60E-39EA-47F4-BD8B-1688EF5A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734-0BE2-42C5-8F30-059D523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6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2400-15A0-44EA-992C-3C964A15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6C661-BDB7-480E-9BB0-3C5A54433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A61AD-502F-4E52-AEDD-CAC7C4E6E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211DF-8C74-4506-82ED-AB754EF7D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97D1D-CFE7-4ABB-8EDE-E2FA666FC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E89F6-0475-4889-8DD1-B366F890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2185-7ECE-4BAE-85EE-0C0D33D2AC3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A8D37-B3A2-479F-8CA3-F84D04DB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1C774-683F-417E-AD66-3760C42E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734-0BE2-42C5-8F30-059D523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7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9B31-3346-40F8-9620-734AB3F3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96B38C-D4AB-427A-9415-84FA050E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2185-7ECE-4BAE-85EE-0C0D33D2AC3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9DE61-F4FA-4832-8CCC-44D7EF52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598E9-3419-4C38-86CB-BD2DA12B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734-0BE2-42C5-8F30-059D523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2D920B-6691-47C9-8B2C-422471E6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2185-7ECE-4BAE-85EE-0C0D33D2AC3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8DD24-A388-4C97-B6BE-2DE3C111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82C5F-3411-4BF7-BF44-D2CBE723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734-0BE2-42C5-8F30-059D523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3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6BB4-1233-4403-9731-943420F4D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CE23F-C30B-4154-BABF-8E289255E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75701-0A5D-47D2-A9EC-DC5628F75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40441-323E-4CD3-977D-1AEBC68E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2185-7ECE-4BAE-85EE-0C0D33D2AC3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04946-D8FB-40B2-8FDA-CED91237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C76E9-A392-43AC-909E-75AF513B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734-0BE2-42C5-8F30-059D523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4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F058-F519-40BE-8C96-C073D787C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D47F1-5B72-489C-9CEB-19257308C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67E6A-229E-4E3D-8C17-CEDD0F1CD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1A92D-3F1D-494C-A1DF-D06C576FF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2185-7ECE-4BAE-85EE-0C0D33D2AC3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1ADCC-CEEB-40BD-94C7-44744F1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C1AF0-7F27-4493-B180-52977F34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734-0BE2-42C5-8F30-059D523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6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31D7F-3C3C-411D-8FFE-E6AF69E8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B21BF-E1A3-4EA8-99C9-960EA67CC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CD98B-AADF-4A7D-AB45-47C412B09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2185-7ECE-4BAE-85EE-0C0D33D2AC3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AD3CF-515D-41FB-918B-FA58E444C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828D7-1249-4608-90BA-E5643C783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FF734-0BE2-42C5-8F30-059D5236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9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fence, sky, mammal, outdoor&#10;&#10;Description automatically generated">
            <a:extLst>
              <a:ext uri="{FF2B5EF4-FFF2-40B4-BE49-F238E27FC236}">
                <a16:creationId xmlns:a16="http://schemas.microsoft.com/office/drawing/2014/main" id="{A6E55491-04F9-4FBD-A5B9-781047A89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7" r="7923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solidFill>
            <a:schemeClr val="accent1"/>
          </a:solidFill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4251DB4-317E-456E-B0E4-9A5F7E5AD25C}"/>
              </a:ext>
            </a:extLst>
          </p:cNvPr>
          <p:cNvSpPr/>
          <p:nvPr/>
        </p:nvSpPr>
        <p:spPr>
          <a:xfrm flipH="1">
            <a:off x="6606540" y="605790"/>
            <a:ext cx="5328902" cy="1423237"/>
          </a:xfrm>
          <a:prstGeom prst="wedgeRoundRectCallout">
            <a:avLst>
              <a:gd name="adj1" fmla="val -769"/>
              <a:gd name="adj2" fmla="val 14779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B05A9-0800-44A8-9A15-9DCCAD5C6827}"/>
              </a:ext>
            </a:extLst>
          </p:cNvPr>
          <p:cNvSpPr txBox="1"/>
          <p:nvPr/>
        </p:nvSpPr>
        <p:spPr>
          <a:xfrm>
            <a:off x="6863084" y="491490"/>
            <a:ext cx="9101847" cy="157328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accent1"/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4800" b="1" dirty="0">
                <a:latin typeface="Curlz MT" panose="04040404050702020202" pitchFamily="82" charset="0"/>
              </a:rPr>
              <a:t>Please Wait</a:t>
            </a:r>
          </a:p>
          <a:p>
            <a:r>
              <a:rPr lang="en-PH" sz="4800" b="1" dirty="0">
                <a:latin typeface="Curlz MT" panose="04040404050702020202" pitchFamily="82" charset="0"/>
              </a:rPr>
              <a:t>Someone is Coming</a:t>
            </a:r>
            <a:endParaRPr lang="en-US" sz="4800" b="1" dirty="0">
              <a:latin typeface="Curlz MT" panose="040404040507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3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Curlz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Tackaberry</dc:creator>
  <cp:lastModifiedBy>Ron Tackaberry</cp:lastModifiedBy>
  <cp:revision>1</cp:revision>
  <dcterms:created xsi:type="dcterms:W3CDTF">2022-02-01T04:44:50Z</dcterms:created>
  <dcterms:modified xsi:type="dcterms:W3CDTF">2022-02-01T05:50:28Z</dcterms:modified>
</cp:coreProperties>
</file>