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AEF0-358C-46CF-9DB0-E0A3FDF4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FFAC9-5D0C-4127-B894-4500557FB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E93D-A257-462D-A3AA-B5DAC5DE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1F76-D10D-4710-8828-9E1C131E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DB980-4AAB-42AF-AFA3-343F4646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EC46-6475-4F31-922C-41167B6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C3181-C80A-4385-B2F0-F19958D2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8E1D-BE53-4B16-834F-D5F7CBAE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547C-41B8-4D14-A110-E7A638DE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DE20-F994-47CF-9DA9-EB7554B9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9E2FC-0A02-46F6-B4E5-9E882797F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79B31-A9A1-43C0-ABD8-5404BD23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3A3F-68FC-4A7A-AFA3-1149DBB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BFFB-AADD-454B-A19C-58EAE22E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D708-8B43-42F1-8A08-CA8943C3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EDF-B0F8-4EC4-99AC-C472957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61E3-90C6-43D0-95EB-BC4CF1AA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FD51-114B-4BA7-9422-A0B28BAC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25D7-9FA6-43DF-AD5B-505E85E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C18E-EE10-4077-AAA8-9F83DE2A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2869-10AD-4583-94F0-69E0ACDB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86C4-F8CE-4D8F-8B8D-BDCEAF32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FD60-8058-4696-BD9A-779B79C9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BB3A-B0E5-458B-B145-5C19F76E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9227-59B0-4817-A4D7-288CA62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FCB-AF72-446B-9EED-13C81C38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2A55-55FC-4241-AB0E-F5A7492ED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D469A-2B0C-4149-BC5B-7CAD21291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B6B1-D773-4978-B44F-832D299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25F1-478C-4AC4-A413-65A9A9EB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C1986-B3D9-493C-A921-C6B92D58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6773-0EB4-45BF-8611-467D91AC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8D8C-B13E-487E-8EEE-8EBA865B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0C79-903C-44D0-A1FD-D76649F6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585C5-ECDD-4129-8780-8754650B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D1A26-8943-4AF5-B030-CA7DA1ADF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DDC7-0B76-441B-A746-650BFA06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AE304-3CF8-443E-A1DB-4F9D12AB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916AC-EB38-45B8-BA36-34480B12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3B0-F09E-4D52-B6BB-03D21EEF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0AF03-B83E-4EFD-ABC4-3AD7C04E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8D1C-BF3A-4405-B626-05907F94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18B9E-C738-4668-AA52-FE58A48F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1625-575D-4479-BE06-24BF0031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CBEC8-878F-479C-91B2-D090F61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D3DB7-4F87-4B14-9ABE-0EB030CF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D95-9BBD-4581-8B6D-4433BFC5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2767-4F4B-4BE1-948E-4B442A23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1FEA-0F08-4E13-B0B5-5D280CA1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CB51-5890-4B1B-B494-EE52730D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C0CF7-7A93-48F6-8BC8-C5E571B8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BC0F-9546-4D6B-B83A-920C98B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BDBA-4C8B-41DA-AF8F-9B19D4AD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FDFB2-36C3-460C-BC50-5240C4939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1FF99-246B-4707-82A4-DD7EF23D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0F4D-5CE6-47F8-9D13-3004644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EF5A-BEF1-44EC-957B-0BF03E21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E246-A0CA-4CB1-8581-D2021D4C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39165-5FC0-4E18-BE7C-C932C278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ADDA-578E-471D-848F-64E5645E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EEC2-FC6A-462E-996D-693128916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4D23-03AE-4042-B054-E4BD13AA0D1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CD56-9867-4926-A822-D43B42DF6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D740-4781-4468-8A14-9123DB0B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81B4-A9C4-427A-B780-581021E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3D42-4B61-440B-AEFE-819B7076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ServicePrincipal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9D079-E4D7-44CD-BB9B-185A6CE64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689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0B6C-98BD-4535-B1E5-45D45FCC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7D33-2650-43B5-AB46-0B25EAF0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ServicePrincipals do not have Business Owners (Custodians)</a:t>
            </a:r>
          </a:p>
          <a:p>
            <a:endParaRPr lang="en-US" dirty="0"/>
          </a:p>
          <a:p>
            <a:r>
              <a:rPr lang="en-US" dirty="0"/>
              <a:t>SCOPE</a:t>
            </a:r>
          </a:p>
          <a:p>
            <a:pPr lvl="1"/>
            <a:r>
              <a:rPr lang="en-US" u="sng" dirty="0"/>
              <a:t>All</a:t>
            </a:r>
            <a:r>
              <a:rPr lang="en-US" dirty="0"/>
              <a:t> ServicePrincipals in the Directory</a:t>
            </a:r>
          </a:p>
          <a:p>
            <a:pPr lvl="2"/>
            <a:r>
              <a:rPr lang="en-US" dirty="0"/>
              <a:t>Enterprise Registrations</a:t>
            </a:r>
          </a:p>
          <a:p>
            <a:pPr lvl="2"/>
            <a:r>
              <a:rPr lang="en-US" dirty="0"/>
              <a:t>Application Registrations</a:t>
            </a:r>
          </a:p>
          <a:p>
            <a:pPr lvl="2"/>
            <a:r>
              <a:rPr lang="en-US" dirty="0"/>
              <a:t>Managed Identities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2248-169D-4348-BF9B-01D7A2D7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ABA6-EDEC-4937-9142-B381526E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Several vectors to introduce a ServicePrincipal into a Directory</a:t>
            </a:r>
          </a:p>
          <a:p>
            <a:pPr lvl="1"/>
            <a:r>
              <a:rPr lang="en-US" dirty="0"/>
              <a:t>Initial Directory creation</a:t>
            </a:r>
          </a:p>
          <a:p>
            <a:pPr lvl="2"/>
            <a:r>
              <a:rPr lang="en-US" dirty="0"/>
              <a:t>ServicePrincipal Object</a:t>
            </a:r>
          </a:p>
          <a:p>
            <a:pPr lvl="1"/>
            <a:r>
              <a:rPr lang="en-US" dirty="0"/>
              <a:t>On-Prem AD</a:t>
            </a:r>
          </a:p>
          <a:p>
            <a:pPr lvl="2"/>
            <a:r>
              <a:rPr lang="en-US" dirty="0"/>
              <a:t>ServicePrincipal Object</a:t>
            </a:r>
          </a:p>
          <a:p>
            <a:pPr lvl="1"/>
            <a:r>
              <a:rPr lang="en-US" dirty="0"/>
              <a:t>User Application Registrations</a:t>
            </a:r>
          </a:p>
          <a:p>
            <a:pPr lvl="2"/>
            <a:r>
              <a:rPr lang="en-US" dirty="0"/>
              <a:t>Application Object + ServicePrincipal Object</a:t>
            </a:r>
          </a:p>
          <a:p>
            <a:pPr lvl="1"/>
            <a:r>
              <a:rPr lang="en-US" dirty="0"/>
              <a:t>Enterprise Application Registrations (3rd Party)</a:t>
            </a:r>
          </a:p>
          <a:p>
            <a:pPr lvl="2"/>
            <a:r>
              <a:rPr lang="en-US" dirty="0"/>
              <a:t>Application Object + ServicePrincipal Object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6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90F8-469F-410C-8A73-65C17FA7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SOLUTION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7BD6-A3E6-46C3-87F8-36348D9C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Check (Monitor)</a:t>
            </a:r>
          </a:p>
          <a:p>
            <a:pPr marL="457200" lvl="1" indent="0">
              <a:buNone/>
            </a:pPr>
            <a:r>
              <a:rPr lang="en-US" dirty="0"/>
              <a:t>Periodic scan of Directory to apply audit rules</a:t>
            </a:r>
          </a:p>
          <a:p>
            <a:pPr marL="457200" lvl="1" indent="0">
              <a:buNone/>
            </a:pPr>
            <a:r>
              <a:rPr lang="en-US" dirty="0"/>
              <a:t>Report Audit Failures to CosmosDB</a:t>
            </a:r>
          </a:p>
          <a:p>
            <a:pPr marL="457200" lvl="1" indent="0">
              <a:buNone/>
            </a:pPr>
            <a:r>
              <a:rPr lang="en-US" dirty="0"/>
              <a:t>Record Last Known Good of ServicePrincipal to CosmosDB</a:t>
            </a:r>
          </a:p>
          <a:p>
            <a:pPr marL="0" indent="0">
              <a:buNone/>
            </a:pPr>
            <a:r>
              <a:rPr lang="en-US" dirty="0"/>
              <a:t>Simple Remediation</a:t>
            </a:r>
          </a:p>
          <a:p>
            <a:pPr marL="457200" lvl="1" indent="0">
              <a:buNone/>
            </a:pPr>
            <a:r>
              <a:rPr lang="en-US" dirty="0"/>
              <a:t>If ServicePrincipal passes audit rules, update Last Known Good</a:t>
            </a:r>
          </a:p>
          <a:p>
            <a:pPr marL="457200" lvl="1" indent="0">
              <a:buNone/>
            </a:pPr>
            <a:r>
              <a:rPr lang="en-US" dirty="0"/>
              <a:t>If ServicePrincipal fails audit rules, revert to Last Known Good (if possible)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FA2B-41C9-4AA0-A17D-70D1A9C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7248-95CA-4A96-85E5-EAE7921A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Door (VECTORS)</a:t>
            </a:r>
          </a:p>
          <a:p>
            <a:pPr lvl="1"/>
            <a:r>
              <a:rPr lang="en-US" dirty="0"/>
              <a:t>We are not guarding the front door for policy shift</a:t>
            </a:r>
          </a:p>
          <a:p>
            <a:r>
              <a:rPr lang="en-US" dirty="0"/>
              <a:t>Initial Remediation</a:t>
            </a:r>
          </a:p>
          <a:p>
            <a:pPr lvl="1"/>
            <a:r>
              <a:rPr lang="en-US" dirty="0"/>
              <a:t>We have not automated remediating the initial update of Business Owners</a:t>
            </a:r>
          </a:p>
          <a:p>
            <a:pPr lvl="1"/>
            <a:r>
              <a:rPr lang="en-US" dirty="0"/>
              <a:t>Additional analysis required:</a:t>
            </a:r>
          </a:p>
          <a:p>
            <a:pPr lvl="2"/>
            <a:r>
              <a:rPr lang="en-US" dirty="0"/>
              <a:t>Categorize ServicePrincipals</a:t>
            </a:r>
          </a:p>
          <a:p>
            <a:pPr lvl="3"/>
            <a:r>
              <a:rPr lang="en-US" dirty="0" err="1"/>
              <a:t>Powershell</a:t>
            </a:r>
            <a:r>
              <a:rPr lang="en-US" dirty="0"/>
              <a:t> Script provided, output to CSV</a:t>
            </a:r>
          </a:p>
          <a:p>
            <a:pPr lvl="2"/>
            <a:r>
              <a:rPr lang="en-US" dirty="0"/>
              <a:t>Determine appropriate </a:t>
            </a:r>
            <a:r>
              <a:rPr lang="en-US" dirty="0" err="1"/>
              <a:t>BusinessOwner</a:t>
            </a:r>
            <a:r>
              <a:rPr lang="en-US" dirty="0"/>
              <a:t> of each ServicePrincipal</a:t>
            </a:r>
          </a:p>
          <a:p>
            <a:pPr lvl="3"/>
            <a:r>
              <a:rPr lang="en-US" dirty="0"/>
              <a:t>Manual Process?</a:t>
            </a:r>
          </a:p>
          <a:p>
            <a:pPr lvl="2"/>
            <a:r>
              <a:rPr lang="en-US" dirty="0"/>
              <a:t>Leverage automation to perform initial remediation of each ServicePrincipal</a:t>
            </a:r>
          </a:p>
          <a:p>
            <a:pPr lvl="3"/>
            <a:r>
              <a:rPr lang="en-US" dirty="0" err="1"/>
              <a:t>Powershell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to push into Directory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ServicePrincipal</vt:lpstr>
      <vt:lpstr>Business Problem</vt:lpstr>
      <vt:lpstr>VECTORS</vt:lpstr>
      <vt:lpstr>CSE SOLUTION TARGET</vt:lpstr>
      <vt:lpstr>GAPS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ServicePrincipal</dc:title>
  <dc:creator>Jim Keane</dc:creator>
  <cp:lastModifiedBy>Jim Keane</cp:lastModifiedBy>
  <cp:revision>7</cp:revision>
  <dcterms:created xsi:type="dcterms:W3CDTF">2021-01-11T20:42:57Z</dcterms:created>
  <dcterms:modified xsi:type="dcterms:W3CDTF">2021-01-11T21:12:36Z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2021-01-11T20:42:57Z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ca4113e6-5d03-4bd3-ad82-e13538c8078e</vt:lpwstr>
  </property>
  <property fmtid="{D5CDD505-2E9C-101B-9397-08002B2CF9AE}" pid="8" name="MSIP_Label_f42aa342-8706-4288-bd11-ebb85995028c_ContentBits">
    <vt:lpwstr>0</vt:lpwstr>
  </property>
</Properties>
</file>