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4"/>
  </p:sldMasterIdLst>
  <p:notesMasterIdLst>
    <p:notesMasterId r:id="rId6"/>
  </p:notesMasterIdLst>
  <p:sldIdLst>
    <p:sldId id="3351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360" userDrawn="1">
          <p15:clr>
            <a:srgbClr val="A4A3A4"/>
          </p15:clr>
        </p15:guide>
        <p15:guide id="54" orient="horz" pos="216" userDrawn="1">
          <p15:clr>
            <a:srgbClr val="A4A3A4"/>
          </p15:clr>
        </p15:guide>
        <p15:guide id="55" orient="horz" pos="4080" userDrawn="1">
          <p15:clr>
            <a:srgbClr val="A4A3A4"/>
          </p15:clr>
        </p15:guide>
        <p15:guide id="56" pos="29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D0E0"/>
    <a:srgbClr val="CF71A2"/>
    <a:srgbClr val="9F296B"/>
    <a:srgbClr val="AB4979"/>
    <a:srgbClr val="FB4756"/>
    <a:srgbClr val="000000"/>
    <a:srgbClr val="659FC0"/>
    <a:srgbClr val="CCF6FF"/>
    <a:srgbClr val="5178B3"/>
    <a:srgbClr val="2CB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/>
    <p:restoredTop sz="94674"/>
  </p:normalViewPr>
  <p:slideViewPr>
    <p:cSldViewPr snapToGrid="0">
      <p:cViewPr varScale="1">
        <p:scale>
          <a:sx n="147" d="100"/>
          <a:sy n="147" d="100"/>
        </p:scale>
        <p:origin x="176" y="1256"/>
      </p:cViewPr>
      <p:guideLst>
        <p:guide pos="360"/>
        <p:guide orient="horz" pos="216"/>
        <p:guide orient="horz" pos="4080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383971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767942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1151913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1535885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1919856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77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10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93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5A5D1-9703-4040-B42D-CA208B134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84431-A5FA-F342-910D-578B76A95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40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2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6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06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5BBDCCDA-3AD9-7F48-A9BF-8BED5A45676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80738-D24B-0D41-9C4F-46CD225C5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B88E8-498D-3E4D-8765-216E287911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5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A987F-DA98-7949-B65C-C7F6B9A1A4D4}"/>
              </a:ext>
            </a:extLst>
          </p:cNvPr>
          <p:cNvSpPr txBox="1"/>
          <p:nvPr userDrawn="1"/>
        </p:nvSpPr>
        <p:spPr>
          <a:xfrm>
            <a:off x="3547021" y="6666614"/>
            <a:ext cx="204996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65000"/>
                  </a:schemeClr>
                </a:solidFill>
                <a:latin typeface="Montserrat" pitchFamily="2" charset="77"/>
              </a:rPr>
              <a:t>2022 Proprietary Enterprise Kaizen LLC. </a:t>
            </a:r>
          </a:p>
        </p:txBody>
      </p:sp>
    </p:spTree>
    <p:extLst>
      <p:ext uri="{BB962C8B-B14F-4D97-AF65-F5344CB8AC3E}">
        <p14:creationId xmlns:p14="http://schemas.microsoft.com/office/powerpoint/2010/main" val="24239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>
            <a:extLst>
              <a:ext uri="{FF2B5EF4-FFF2-40B4-BE49-F238E27FC236}">
                <a16:creationId xmlns:a16="http://schemas.microsoft.com/office/drawing/2014/main" id="{86E62704-1261-A746-B2F5-E9C1D72233E2}"/>
              </a:ext>
            </a:extLst>
          </p:cNvPr>
          <p:cNvSpPr/>
          <p:nvPr/>
        </p:nvSpPr>
        <p:spPr>
          <a:xfrm>
            <a:off x="2911668" y="3342723"/>
            <a:ext cx="965702" cy="675487"/>
          </a:xfrm>
          <a:prstGeom prst="homePlate">
            <a:avLst/>
          </a:prstGeom>
          <a:gradFill>
            <a:gsLst>
              <a:gs pos="48000">
                <a:schemeClr val="accent1">
                  <a:lumMod val="25000"/>
                  <a:lumOff val="75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CEBFA2-2AFE-314A-852F-7D9DAF584BFB}"/>
              </a:ext>
            </a:extLst>
          </p:cNvPr>
          <p:cNvSpPr/>
          <p:nvPr/>
        </p:nvSpPr>
        <p:spPr>
          <a:xfrm>
            <a:off x="272970" y="2290349"/>
            <a:ext cx="2743200" cy="2780237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  <a:latin typeface="Montserrat" pitchFamily="2" charset="77"/>
              </a:rPr>
              <a:t>WHICH CONDITION?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There are three main types of conditions your opportunity is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675CE-2D35-1443-803F-E812A1D5C644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There are no problems, only opportunities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092267-0CE8-5C47-8F6D-718EB58E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21" y="923904"/>
            <a:ext cx="2420989" cy="1567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F25C9E-020C-924A-BC8C-08D2E8A70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21" y="2881782"/>
            <a:ext cx="2420989" cy="1590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572D76-8707-AA4D-8FF9-270D6B1BB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721" y="4862982"/>
            <a:ext cx="2420989" cy="1590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99A3D7-01CA-5A47-85A6-80ADF5029D76}"/>
              </a:ext>
            </a:extLst>
          </p:cNvPr>
          <p:cNvSpPr txBox="1"/>
          <p:nvPr/>
        </p:nvSpPr>
        <p:spPr>
          <a:xfrm>
            <a:off x="6418217" y="1246046"/>
            <a:ext cx="2325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Montserrat" pitchFamily="2" charset="77"/>
              </a:rPr>
              <a:t>New</a:t>
            </a:r>
            <a:r>
              <a:rPr lang="en-US" dirty="0">
                <a:latin typeface="Montserrat" pitchFamily="2" charset="77"/>
              </a:rPr>
              <a:t> product, process, service or information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8814A-B3C0-D54D-AAE4-06FE80A724C4}"/>
              </a:ext>
            </a:extLst>
          </p:cNvPr>
          <p:cNvSpPr txBox="1"/>
          <p:nvPr/>
        </p:nvSpPr>
        <p:spPr>
          <a:xfrm>
            <a:off x="6418215" y="3082915"/>
            <a:ext cx="232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Montserrat" pitchFamily="2" charset="77"/>
              </a:rPr>
              <a:t>Deviation</a:t>
            </a:r>
            <a:r>
              <a:rPr lang="en-US" dirty="0">
                <a:latin typeface="Montserrat" pitchFamily="2" charset="77"/>
              </a:rPr>
              <a:t> to existing product, process, service or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51EAFE-5143-BB41-9FE9-9B5467F16F5B}"/>
              </a:ext>
            </a:extLst>
          </p:cNvPr>
          <p:cNvSpPr txBox="1"/>
          <p:nvPr/>
        </p:nvSpPr>
        <p:spPr>
          <a:xfrm>
            <a:off x="6418214" y="5058284"/>
            <a:ext cx="232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Montserrat" pitchFamily="2" charset="77"/>
              </a:rPr>
              <a:t>Improvement</a:t>
            </a:r>
            <a:r>
              <a:rPr lang="en-US" dirty="0">
                <a:latin typeface="Montserrat" pitchFamily="2" charset="77"/>
              </a:rPr>
              <a:t> to existing product, process, service,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7892793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6B8084E7D674C8D6AFA69C229537F" ma:contentTypeVersion="6" ma:contentTypeDescription="Create a new document." ma:contentTypeScope="" ma:versionID="b9054b279481363819da69c1253e8a12">
  <xsd:schema xmlns:xsd="http://www.w3.org/2001/XMLSchema" xmlns:xs="http://www.w3.org/2001/XMLSchema" xmlns:p="http://schemas.microsoft.com/office/2006/metadata/properties" xmlns:ns2="3bc03261-063a-4bb5-8c1a-ccbd0d260df6" targetNamespace="http://schemas.microsoft.com/office/2006/metadata/properties" ma:root="true" ma:fieldsID="763a764fd6167591f9bd3ffad9385dc3" ns2:_="">
    <xsd:import namespace="3bc03261-063a-4bb5-8c1a-ccbd0d260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3261-063a-4bb5-8c1a-ccbd0d260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807A3-ECB2-466D-9480-803A0368143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3bc03261-063a-4bb5-8c1a-ccbd0d260df6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696CFD9-35E6-4A9B-BAA2-B478CF9BD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3075D4-87B2-4E00-A7A7-1A17163F2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03261-063a-4bb5-8c1a-ccbd0d260d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9223</TotalTime>
  <Words>50</Words>
  <Application>Microsoft Macintosh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Gill Sans MT</vt:lpstr>
      <vt:lpstr>Lato Light</vt:lpstr>
      <vt:lpstr>Montserrat</vt:lpstr>
      <vt:lpstr>Wingdings 2</vt:lpstr>
      <vt:lpstr>Dividend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essentials</dc:title>
  <dc:subject/>
  <dc:creator>Thom Keehan</dc:creator>
  <cp:keywords/>
  <dc:description/>
  <cp:lastModifiedBy>Thom Keehan</cp:lastModifiedBy>
  <cp:revision>12</cp:revision>
  <dcterms:created xsi:type="dcterms:W3CDTF">2021-02-03T13:08:34Z</dcterms:created>
  <dcterms:modified xsi:type="dcterms:W3CDTF">2022-01-15T18:06:04Z</dcterms:modified>
  <cp:category/>
</cp:coreProperties>
</file>