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"/>
  </p:notesMasterIdLst>
  <p:sldIdLst>
    <p:sldId id="1882" r:id="rId2"/>
    <p:sldId id="2535" r:id="rId3"/>
    <p:sldId id="2536" r:id="rId4"/>
    <p:sldId id="1887" r:id="rId5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92A2B"/>
    <a:srgbClr val="F9F9F9"/>
    <a:srgbClr val="9BBB59"/>
    <a:srgbClr val="C0504D"/>
    <a:srgbClr val="4F81BD"/>
    <a:srgbClr val="7D1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8" autoAdjust="0"/>
    <p:restoredTop sz="92763" autoAdjust="0"/>
  </p:normalViewPr>
  <p:slideViewPr>
    <p:cSldViewPr snapToGrid="0">
      <p:cViewPr varScale="1">
        <p:scale>
          <a:sx n="93" d="100"/>
          <a:sy n="93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72EA8-C6B4-474D-862F-87DAC541B37F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E71FB-57A0-44FE-B46A-C5335C7DF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8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31B47-D0E8-4829-9BA7-DDE585AC23F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66718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414175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96747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18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7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945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내지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5" descr="배경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976"/>
            <a:ext cx="9144000" cy="530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5E254C-D5E6-4067-A06E-B1686432CC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6282020"/>
            <a:ext cx="1290321" cy="394282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1A8F565A-A7AB-2B42-A4B7-7B8C9597CC61}"/>
              </a:ext>
            </a:extLst>
          </p:cNvPr>
          <p:cNvSpPr/>
          <p:nvPr userDrawn="1"/>
        </p:nvSpPr>
        <p:spPr>
          <a:xfrm>
            <a:off x="0" y="4038600"/>
            <a:ext cx="9144000" cy="1727200"/>
          </a:xfrm>
          <a:prstGeom prst="rect">
            <a:avLst/>
          </a:prstGeom>
          <a:solidFill>
            <a:srgbClr val="7D1416">
              <a:alpha val="52941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Open Sans"/>
              <a:cs typeface="Open Sans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 bwMode="white">
          <a:xfrm>
            <a:off x="457199" y="4097669"/>
            <a:ext cx="5638797" cy="1171376"/>
          </a:xfrm>
        </p:spPr>
        <p:txBody>
          <a:bodyPr anchor="ctr">
            <a:normAutofit/>
          </a:bodyPr>
          <a:lstStyle>
            <a:lvl1pPr algn="l">
              <a:defRPr sz="2400" b="1" cap="none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5331655"/>
            <a:ext cx="5638795" cy="403259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cxnSp>
        <p:nvCxnSpPr>
          <p:cNvPr id="13" name="Straight Connector 4"/>
          <p:cNvCxnSpPr/>
          <p:nvPr/>
        </p:nvCxnSpPr>
        <p:spPr bwMode="black">
          <a:xfrm>
            <a:off x="7181882" y="4953486"/>
            <a:ext cx="0" cy="7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2"/>
          <p:cNvCxnSpPr>
            <a:cxnSpLocks/>
          </p:cNvCxnSpPr>
          <p:nvPr/>
        </p:nvCxnSpPr>
        <p:spPr bwMode="black">
          <a:xfrm>
            <a:off x="7173911" y="5302853"/>
            <a:ext cx="1735227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918A78-AFA1-4EC2-825B-913C8AA38E16}"/>
              </a:ext>
            </a:extLst>
          </p:cNvPr>
          <p:cNvSpPr/>
          <p:nvPr userDrawn="1"/>
        </p:nvSpPr>
        <p:spPr bwMode="black">
          <a:xfrm>
            <a:off x="7253658" y="4986555"/>
            <a:ext cx="1589970" cy="282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bg1"/>
                </a:solidFill>
              </a:rPr>
              <a:t>고려대학교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7066FE-E348-407F-A905-6EFE4836C822}"/>
              </a:ext>
            </a:extLst>
          </p:cNvPr>
          <p:cNvSpPr/>
          <p:nvPr userDrawn="1"/>
        </p:nvSpPr>
        <p:spPr bwMode="black">
          <a:xfrm>
            <a:off x="7253658" y="5342288"/>
            <a:ext cx="1589970" cy="331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bg1"/>
                </a:solidFill>
              </a:rPr>
              <a:t>인공지능사이버보안학과</a:t>
            </a:r>
          </a:p>
        </p:txBody>
      </p:sp>
    </p:spTree>
    <p:extLst>
      <p:ext uri="{BB962C8B-B14F-4D97-AF65-F5344CB8AC3E}">
        <p14:creationId xmlns:p14="http://schemas.microsoft.com/office/powerpoint/2010/main" val="32916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슬라이드 (이중제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268409" y="229472"/>
            <a:ext cx="8607185" cy="696000"/>
          </a:xfrm>
          <a:prstGeom prst="rect">
            <a:avLst/>
          </a:prstGeom>
        </p:spPr>
        <p:txBody>
          <a:bodyPr vert="horz" lIns="90000" tIns="36000" rIns="91440" bIns="36000" rtlCol="0" anchor="ctr">
            <a:normAutofit/>
          </a:bodyPr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텍스트 스타일 편집</a:t>
            </a:r>
            <a:endParaRPr lang="en-JM"/>
          </a:p>
        </p:txBody>
      </p:sp>
      <p:cxnSp>
        <p:nvCxnSpPr>
          <p:cNvPr id="5" name="직선 연결선 23">
            <a:extLst>
              <a:ext uri="{FF2B5EF4-FFF2-40B4-BE49-F238E27FC236}">
                <a16:creationId xmlns:a16="http://schemas.microsoft.com/office/drawing/2014/main" id="{777CB467-FC56-0847-BD53-F1A199E190E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60000" y="928305"/>
            <a:ext cx="842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E4B95B-C8BA-D047-AD36-98F364D3473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25559" y="1140412"/>
            <a:ext cx="8492884" cy="5327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58" indent="-182558">
              <a:lnSpc>
                <a:spcPct val="110000"/>
              </a:lnSpc>
              <a:buSzPct val="10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lang="ko-KR" altLang="en-US" sz="14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8766" indent="-176209">
              <a:buFont typeface="Arial" panose="020B0604020202020204" pitchFamily="34" charset="0"/>
              <a:buChar char="□"/>
              <a:defRPr sz="1200" b="0">
                <a:solidFill>
                  <a:schemeClr val="tx1"/>
                </a:solidFill>
                <a:latin typeface="+mn-ea"/>
                <a:ea typeface="+mn-ea"/>
              </a:defRPr>
            </a:lvl2pPr>
            <a:lvl3pPr marL="541325" indent="-182558">
              <a:buSzPct val="100000"/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15945" indent="-174621">
              <a:buFont typeface="Verdana" panose="020B0604030504040204" pitchFamily="34" charset="0"/>
              <a:buChar char="-"/>
              <a:defRPr sz="105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  <a:lvl6pPr marL="1072773" indent="-228594">
              <a:buFont typeface=".AppleSystemUIFont" charset="-120"/>
              <a:buChar char="-"/>
              <a:defRPr sz="1000">
                <a:solidFill>
                  <a:schemeClr val="tx1"/>
                </a:solidFill>
              </a:defRPr>
            </a:lvl6pPr>
            <a:lvl7pPr marL="1171771">
              <a:defRPr sz="1000"/>
            </a:lvl7pPr>
            <a:lvl8pPr marL="1367966" indent="-228594">
              <a:buFont typeface="Verdana" panose="020B0604030504040204" pitchFamily="34" charset="0"/>
              <a:buChar char="-"/>
              <a:defRPr sz="1000"/>
            </a:lvl8pPr>
          </a:lstStyle>
          <a:p>
            <a:pPr lvl="0"/>
            <a:r>
              <a:rPr lang="ko-KR" altLang="en-US"/>
              <a:t>마스터 텍스트 스타일을 편집합니다</a:t>
            </a:r>
            <a:endParaRPr lang="en-US" altLang="ko-KR"/>
          </a:p>
          <a:p>
            <a:pPr lvl="1"/>
            <a:r>
              <a:rPr lang="ko-KR" altLang="en-US"/>
              <a:t>둘째 수준</a:t>
            </a:r>
            <a:endParaRPr lang="en-US" altLang="ko-KR"/>
          </a:p>
          <a:p>
            <a:pPr lvl="2"/>
            <a:r>
              <a:rPr lang="ko-KR" altLang="en-US"/>
              <a:t>셋째 수준</a:t>
            </a:r>
            <a:endParaRPr lang="en-US" altLang="ko-KR"/>
          </a:p>
          <a:p>
            <a:pPr lvl="3"/>
            <a:r>
              <a:rPr lang="ko-KR" altLang="en-US"/>
              <a:t>넷째 수준</a:t>
            </a:r>
            <a:endParaRPr lang="en-US" altLang="ko-KR"/>
          </a:p>
          <a:p>
            <a:pPr lvl="4"/>
            <a:r>
              <a:rPr lang="ko-KR" altLang="en-US"/>
              <a:t>다섯째 수준</a:t>
            </a:r>
            <a:endParaRPr lang="en-US" altLang="ko-KR"/>
          </a:p>
          <a:p>
            <a:pPr lvl="5"/>
            <a:r>
              <a:rPr lang="ko-KR" altLang="en-US"/>
              <a:t>여섯째 수준</a:t>
            </a:r>
            <a:endParaRPr lang="en-US" altLang="ko-KR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12588D-33EC-4ADB-B8CC-2DDD2DC19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268409" y="71967"/>
            <a:ext cx="4227385" cy="288000"/>
          </a:xfrm>
        </p:spPr>
        <p:txBody>
          <a:bodyPr lIns="108000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6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내지1.png">
            <a:extLst>
              <a:ext uri="{FF2B5EF4-FFF2-40B4-BE49-F238E27FC236}">
                <a16:creationId xmlns:a16="http://schemas.microsoft.com/office/drawing/2014/main" id="{5FDF338F-2784-4DE1-9C76-1BB37EE664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800">
              <a:solidFill>
                <a:srgbClr val="F34F57"/>
              </a:solidFill>
              <a:latin typeface="Calibri"/>
            </a:endParaRPr>
          </a:p>
        </p:txBody>
      </p: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8A82B206-5903-0B4B-832E-3C6D0827AE6E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3048000" y="3733800"/>
            <a:ext cx="3132000" cy="0"/>
          </a:xfrm>
          <a:prstGeom prst="line">
            <a:avLst/>
          </a:prstGeom>
          <a:ln w="1524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377365C-8323-4554-B5AE-19D48879FE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855" y="5058426"/>
            <a:ext cx="1442291" cy="62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62279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9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21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0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60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46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9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3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7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0" r:id="rId13"/>
    <p:sldLayoutId id="2147483681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>
            <a:extLst>
              <a:ext uri="{FF2B5EF4-FFF2-40B4-BE49-F238E27FC236}">
                <a16:creationId xmlns:a16="http://schemas.microsoft.com/office/drawing/2014/main" id="{3D70842F-E3DB-4323-A219-6428F4FA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37" y="4109422"/>
            <a:ext cx="7150567" cy="1108037"/>
          </a:xfrm>
        </p:spPr>
        <p:txBody>
          <a:bodyPr>
            <a:normAutofit/>
          </a:bodyPr>
          <a:lstStyle/>
          <a:p>
            <a:r>
              <a:rPr lang="en-US" altLang="ko-KR" dirty="0"/>
              <a:t>Introduction to Artificial Intelligence [AICS223]</a:t>
            </a:r>
            <a:br>
              <a:rPr lang="en-US" altLang="ko-KR" dirty="0"/>
            </a:br>
            <a:br>
              <a:rPr lang="en-US" altLang="ko-KR" sz="450" dirty="0"/>
            </a:br>
            <a:r>
              <a:rPr lang="en-US" altLang="ko-KR" dirty="0">
                <a:latin typeface="맑은 고딕"/>
                <a:ea typeface="맑은 고딕"/>
                <a:cs typeface="+mj-ea"/>
              </a:rPr>
              <a:t>Assignment [1]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D90D336-484D-40DB-A49F-F34205F90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37" y="5368068"/>
            <a:ext cx="5192674" cy="362261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Student Number/Name</a:t>
            </a:r>
            <a:endParaRPr lang="ko-KR" sz="1600" dirty="0"/>
          </a:p>
        </p:txBody>
      </p:sp>
    </p:spTree>
    <p:extLst>
      <p:ext uri="{BB962C8B-B14F-4D97-AF65-F5344CB8AC3E}">
        <p14:creationId xmlns:p14="http://schemas.microsoft.com/office/powerpoint/2010/main" val="385464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99530-E2E5-485B-9AE9-4801377C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700">
                <a:solidFill>
                  <a:schemeClr val="tx1"/>
                </a:solidFill>
              </a:rPr>
              <a:t>Assignment [1]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5962A-5113-47CF-974C-4D0FFF1D063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5557" y="1108165"/>
            <a:ext cx="8550036" cy="5323808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맑은 고딕 (본문)"/>
              </a:rPr>
              <a:t>Topic </a:t>
            </a:r>
            <a:r>
              <a:rPr lang="ko-KR" altLang="en-US" sz="2000" dirty="0">
                <a:latin typeface="맑은 고딕 (본문)"/>
              </a:rPr>
              <a:t>예시</a:t>
            </a:r>
            <a:r>
              <a:rPr lang="en-US" altLang="ko-KR" sz="2000" dirty="0">
                <a:latin typeface="맑은 고딕 (본문)"/>
              </a:rPr>
              <a:t>)</a:t>
            </a:r>
            <a:endParaRPr lang="en-US" altLang="ko-KR" sz="2000" dirty="0"/>
          </a:p>
          <a:p>
            <a:pPr lvl="1" algn="just"/>
            <a:r>
              <a:rPr lang="en-US" altLang="ko-KR" sz="1500" dirty="0">
                <a:latin typeface="맑은 고딕 (본문)"/>
              </a:rPr>
              <a:t>Online game security -&gt; Game Bots        </a:t>
            </a:r>
          </a:p>
          <a:p>
            <a:pPr marL="182557" lvl="1" indent="0" algn="just">
              <a:buNone/>
            </a:pPr>
            <a:r>
              <a:rPr lang="en-US" altLang="ko-KR" sz="1500" dirty="0">
                <a:latin typeface="맑은 고딕 (본문)"/>
              </a:rPr>
              <a:t>            </a:t>
            </a:r>
          </a:p>
          <a:p>
            <a:pPr lvl="1" algn="just"/>
            <a:endParaRPr lang="en-US" altLang="ko-KR" sz="1600" dirty="0">
              <a:latin typeface="맑은 고딕 (본문)"/>
            </a:endParaRPr>
          </a:p>
        </p:txBody>
      </p:sp>
      <p:pic>
        <p:nvPicPr>
          <p:cNvPr id="1030" name="Picture 6" descr="How to Create your own Game Bot using easy Bot Maker Software (PC / Android  / iOS / Consoles)">
            <a:extLst>
              <a:ext uri="{FF2B5EF4-FFF2-40B4-BE49-F238E27FC236}">
                <a16:creationId xmlns:a16="http://schemas.microsoft.com/office/drawing/2014/main" id="{7A5C9D59-71CF-CB9F-4F7E-8E3A81865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153" y="1524778"/>
            <a:ext cx="3405416" cy="255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7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99530-E2E5-485B-9AE9-4801377C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700">
                <a:solidFill>
                  <a:schemeClr val="tx1"/>
                </a:solidFill>
              </a:rPr>
              <a:t>Assignment [1]</a:t>
            </a:r>
            <a:endParaRPr lang="ko-KR" altLang="en-US" sz="2100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5962A-5113-47CF-974C-4D0FFF1D063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5557" y="1108165"/>
            <a:ext cx="8550036" cy="5323808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맑은 고딕 (본문)"/>
              </a:rPr>
              <a:t>Topic </a:t>
            </a:r>
            <a:r>
              <a:rPr lang="ko-KR" altLang="en-US" sz="2000" dirty="0">
                <a:latin typeface="맑은 고딕 (본문)"/>
              </a:rPr>
              <a:t>예시</a:t>
            </a:r>
            <a:r>
              <a:rPr lang="en-US" altLang="ko-KR" sz="2000" dirty="0">
                <a:latin typeface="맑은 고딕 (본문)"/>
              </a:rPr>
              <a:t>)</a:t>
            </a:r>
            <a:endParaRPr lang="en-US" altLang="ko-KR" sz="2000" dirty="0"/>
          </a:p>
          <a:p>
            <a:pPr lvl="1" algn="just"/>
            <a:r>
              <a:rPr lang="en-US" altLang="ko-KR" sz="1500" dirty="0">
                <a:latin typeface="맑은 고딕 (본문)"/>
              </a:rPr>
              <a:t>Online game security -&gt; Game Bots        </a:t>
            </a:r>
          </a:p>
          <a:p>
            <a:pPr marL="182557" lvl="1" indent="0" algn="just">
              <a:buNone/>
            </a:pPr>
            <a:r>
              <a:rPr lang="en-US" altLang="ko-KR" sz="1500" dirty="0">
                <a:latin typeface="맑은 고딕 (본문)"/>
              </a:rPr>
              <a:t>            </a:t>
            </a:r>
          </a:p>
          <a:p>
            <a:pPr lvl="1" algn="just"/>
            <a:endParaRPr lang="en-US" altLang="ko-KR" sz="1600" dirty="0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3668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24C61-6588-4442-BAF6-2B8C1E840B52}"/>
              </a:ext>
            </a:extLst>
          </p:cNvPr>
          <p:cNvSpPr txBox="1"/>
          <p:nvPr/>
        </p:nvSpPr>
        <p:spPr bwMode="white">
          <a:xfrm>
            <a:off x="2362200" y="2658070"/>
            <a:ext cx="44196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0">
                <a:solidFill>
                  <a:schemeClr val="bg1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Thank you</a:t>
            </a:r>
            <a:endParaRPr lang="ko-KR" altLang="en-US" sz="6000">
              <a:solidFill>
                <a:schemeClr val="bg1"/>
              </a:solidFill>
              <a:latin typeface="Brush Script MT" panose="03060802040406070304" pitchFamily="66" charset="-122"/>
              <a:ea typeface="+mj-ea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573952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1647</TotalTime>
  <Words>47</Words>
  <Application>Microsoft Office PowerPoint</Application>
  <PresentationFormat>화면 슬라이드 쇼(4:3)</PresentationFormat>
  <Paragraphs>11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.AppleSystemUIFont</vt:lpstr>
      <vt:lpstr>맑은 고딕</vt:lpstr>
      <vt:lpstr>맑은 고딕 (본문)</vt:lpstr>
      <vt:lpstr>Arial</vt:lpstr>
      <vt:lpstr>Brush Script MT</vt:lpstr>
      <vt:lpstr>Calibri</vt:lpstr>
      <vt:lpstr>Calibri Light</vt:lpstr>
      <vt:lpstr>Open Sans</vt:lpstr>
      <vt:lpstr>Verdana</vt:lpstr>
      <vt:lpstr>Office 테마</vt:lpstr>
      <vt:lpstr>Introduction to Artificial Intelligence [AICS223]  Assignment [1]</vt:lpstr>
      <vt:lpstr>Assignment [1]</vt:lpstr>
      <vt:lpstr>Assignment [1]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한미란</dc:creator>
  <cp:lastModifiedBy>한미란[ 조교수 / 인공지능사이버보안학과 ]</cp:lastModifiedBy>
  <cp:revision>464</cp:revision>
  <cp:lastPrinted>2021-07-12T08:32:56Z</cp:lastPrinted>
  <dcterms:created xsi:type="dcterms:W3CDTF">2021-07-05T10:00:20Z</dcterms:created>
  <dcterms:modified xsi:type="dcterms:W3CDTF">2022-09-12T12:18:35Z</dcterms:modified>
</cp:coreProperties>
</file>