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9" r:id="rId8"/>
    <p:sldId id="270" r:id="rId9"/>
    <p:sldId id="267" r:id="rId10"/>
    <p:sldId id="268" r:id="rId11"/>
    <p:sldId id="261" r:id="rId12"/>
    <p:sldId id="26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Arial Rounded MT Bold" panose="020F0704030504030204" pitchFamily="34" charset="0"/>
              </a:rPr>
              <a:t>editandprint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www.editandprint.com.au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33600" y="188848"/>
            <a:ext cx="10058400" cy="776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Rounded MT Bold" panose="020F0704030504030204" pitchFamily="34" charset="0"/>
              </a:rPr>
              <a:t>Order and Quote History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7316" y="4623945"/>
            <a:ext cx="772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Quote status, price, and proofing can be viewed in the Customer History. 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4" y="814788"/>
            <a:ext cx="10134599" cy="3811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7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Strengths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Online Editor (</a:t>
            </a:r>
            <a:r>
              <a:rPr lang="en-US" dirty="0"/>
              <a:t>p</a:t>
            </a:r>
            <a:r>
              <a:rPr lang="en-US" dirty="0" smtClean="0"/>
              <a:t>remium plan)</a:t>
            </a:r>
          </a:p>
          <a:p>
            <a:pPr marL="0" indent="0">
              <a:buNone/>
            </a:pPr>
            <a:r>
              <a:rPr lang="en-US" dirty="0" smtClean="0"/>
              <a:t>Quote progress tracking</a:t>
            </a:r>
          </a:p>
          <a:p>
            <a:pPr marL="0" indent="0">
              <a:buNone/>
            </a:pPr>
            <a:r>
              <a:rPr lang="en-US" dirty="0" smtClean="0"/>
              <a:t>Covers 83% of Functional Requirements</a:t>
            </a:r>
          </a:p>
          <a:p>
            <a:pPr marL="0" indent="0">
              <a:buNone/>
            </a:pPr>
            <a:r>
              <a:rPr lang="en-US" dirty="0" smtClean="0"/>
              <a:t>Covers 90% of General Requirements</a:t>
            </a:r>
          </a:p>
          <a:p>
            <a:pPr marL="0" indent="0">
              <a:buNone/>
            </a:pPr>
            <a:r>
              <a:rPr lang="en-US" dirty="0" smtClean="0"/>
              <a:t>User friendly front shop </a:t>
            </a:r>
          </a:p>
          <a:p>
            <a:pPr marL="0" indent="0">
              <a:buNone/>
            </a:pPr>
            <a:r>
              <a:rPr lang="en-US" dirty="0" smtClean="0"/>
              <a:t>User friendly admin control panel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Weaknesses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Card is the only payment option</a:t>
            </a:r>
          </a:p>
          <a:p>
            <a:r>
              <a:rPr lang="en-US" dirty="0" smtClean="0"/>
              <a:t>Customers cannot cancel or change quotes</a:t>
            </a:r>
          </a:p>
          <a:p>
            <a:r>
              <a:rPr lang="en-US" dirty="0" smtClean="0"/>
              <a:t>Online Editor needs Flash Player to run (may not be </a:t>
            </a:r>
            <a:r>
              <a:rPr lang="en-US" dirty="0" err="1" smtClean="0"/>
              <a:t>compaitable</a:t>
            </a:r>
            <a:r>
              <a:rPr lang="en-US" dirty="0" smtClean="0"/>
              <a:t> with some browsers)</a:t>
            </a:r>
          </a:p>
          <a:p>
            <a:r>
              <a:rPr lang="en-US" dirty="0" smtClean="0"/>
              <a:t>Costs –Setup fees, Training is mandatory </a:t>
            </a:r>
          </a:p>
          <a:p>
            <a:endParaRPr lang="en-US" dirty="0"/>
          </a:p>
        </p:txBody>
      </p:sp>
      <p:pic>
        <p:nvPicPr>
          <p:cNvPr id="4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Cost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Essential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30049"/>
            <a:ext cx="4937760" cy="3439046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$125 AUD monthly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$1250 activation and setup fees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$750 training (mandatory)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Premium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430049"/>
            <a:ext cx="4937760" cy="343904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$450 AUD monthly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$2500 activation and setup fees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$1000 training (mandatory)</a:t>
            </a:r>
            <a:endParaRPr lang="en-US" dirty="0"/>
          </a:p>
        </p:txBody>
      </p:sp>
      <p:pic>
        <p:nvPicPr>
          <p:cNvPr id="8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4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About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93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Edit and Print is a partnership between IBS Cards, one of Australia’s largest trade printers and 44 Gallons Technology Pty Ltd, an Australian technology innovator and developer of web to print </a:t>
            </a:r>
            <a:r>
              <a:rPr lang="en-US" dirty="0" smtClean="0"/>
              <a:t>technology.</a:t>
            </a:r>
          </a:p>
          <a:p>
            <a:pPr>
              <a:lnSpc>
                <a:spcPct val="150000"/>
              </a:lnSpc>
            </a:pPr>
            <a:r>
              <a:rPr lang="en-US" dirty="0"/>
              <a:t>As an Edit and Print affiliate you will be part of this innovative partnership, taking your business to the next level, </a:t>
            </a:r>
            <a:r>
              <a:rPr lang="en-US" dirty="0" smtClean="0"/>
              <a:t>gaining </a:t>
            </a:r>
            <a:r>
              <a:rPr lang="en-US" dirty="0"/>
              <a:t>the rewards of </a:t>
            </a:r>
            <a:r>
              <a:rPr lang="en-US" dirty="0" smtClean="0"/>
              <a:t>utilizing </a:t>
            </a:r>
            <a:r>
              <a:rPr lang="en-US" dirty="0"/>
              <a:t>best in class </a:t>
            </a:r>
            <a:r>
              <a:rPr lang="en-US" dirty="0" smtClean="0"/>
              <a:t>technology.</a:t>
            </a:r>
          </a:p>
          <a:p>
            <a:endParaRPr lang="en-US" dirty="0" smtClean="0"/>
          </a:p>
          <a:p>
            <a:pPr algn="ctr">
              <a:spcBef>
                <a:spcPts val="600"/>
              </a:spcBef>
            </a:pPr>
            <a:r>
              <a:rPr lang="en-US" sz="1600" i="1" dirty="0"/>
              <a:t>Edit And Print Pty </a:t>
            </a:r>
            <a:r>
              <a:rPr lang="en-US" sz="1600" i="1" dirty="0" smtClean="0"/>
              <a:t>Limited</a:t>
            </a:r>
          </a:p>
          <a:p>
            <a:pPr algn="ctr">
              <a:spcBef>
                <a:spcPts val="600"/>
              </a:spcBef>
            </a:pPr>
            <a:r>
              <a:rPr lang="en-US" sz="1600" i="1" dirty="0" smtClean="0"/>
              <a:t>8/12 </a:t>
            </a:r>
            <a:r>
              <a:rPr lang="en-US" sz="1600" i="1" dirty="0"/>
              <a:t>Lawrence Drive </a:t>
            </a:r>
            <a:r>
              <a:rPr lang="en-US" sz="1600" i="1" dirty="0" err="1" smtClean="0"/>
              <a:t>Nerang</a:t>
            </a:r>
            <a:endParaRPr lang="en-US" sz="1600" i="1" dirty="0"/>
          </a:p>
          <a:p>
            <a:pPr algn="ctr">
              <a:spcBef>
                <a:spcPts val="600"/>
              </a:spcBef>
            </a:pPr>
            <a:r>
              <a:rPr lang="en-US" sz="1600" i="1" dirty="0" smtClean="0"/>
              <a:t>Queensland, </a:t>
            </a:r>
            <a:r>
              <a:rPr lang="en-US" sz="1600" i="1" dirty="0"/>
              <a:t>Australia </a:t>
            </a:r>
            <a:r>
              <a:rPr lang="en-US" sz="1600" i="1" dirty="0" smtClean="0"/>
              <a:t>4211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Plans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Essential ($125AUD monthly)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30049"/>
            <a:ext cx="4937760" cy="3439046"/>
          </a:xfrm>
        </p:spPr>
        <p:txBody>
          <a:bodyPr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Your </a:t>
            </a:r>
            <a:r>
              <a:rPr lang="en-US" dirty="0"/>
              <a:t>own branded online shop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Set </a:t>
            </a:r>
            <a:r>
              <a:rPr lang="en-US" dirty="0"/>
              <a:t>your own prices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Send </a:t>
            </a:r>
            <a:r>
              <a:rPr lang="en-US" dirty="0"/>
              <a:t>orders to Printer of choice.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Add </a:t>
            </a:r>
            <a:r>
              <a:rPr lang="en-US" dirty="0"/>
              <a:t>your own products.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Facebook </a:t>
            </a:r>
            <a:r>
              <a:rPr lang="en-US" dirty="0"/>
              <a:t>Integration.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Dynamic </a:t>
            </a:r>
            <a:r>
              <a:rPr lang="en-US" dirty="0"/>
              <a:t>CMS.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Ability </a:t>
            </a:r>
            <a:r>
              <a:rPr lang="en-US" dirty="0"/>
              <a:t>to manage Corporate Clients.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Opportunity </a:t>
            </a:r>
            <a:r>
              <a:rPr lang="en-US" dirty="0"/>
              <a:t>to upgrade at any time to include </a:t>
            </a:r>
            <a:r>
              <a:rPr lang="en-US" dirty="0" smtClean="0"/>
              <a:t>   editor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Premium ($450aud monthly)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430049"/>
            <a:ext cx="4937760" cy="3439045"/>
          </a:xfrm>
        </p:spPr>
        <p:txBody>
          <a:bodyPr>
            <a:normAutofit fontScale="85000" lnSpcReduction="2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Easy </a:t>
            </a:r>
            <a:r>
              <a:rPr lang="en-US" dirty="0"/>
              <a:t>to use editor – Give your customer control </a:t>
            </a:r>
            <a:r>
              <a:rPr lang="en-US" dirty="0" smtClean="0"/>
              <a:t>over  their </a:t>
            </a:r>
            <a:r>
              <a:rPr lang="en-US" dirty="0"/>
              <a:t>print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Demonstrable </a:t>
            </a:r>
            <a:r>
              <a:rPr lang="en-US" dirty="0"/>
              <a:t>productivity saving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Design </a:t>
            </a:r>
            <a:r>
              <a:rPr lang="en-US" dirty="0"/>
              <a:t>Template Store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Ability </a:t>
            </a:r>
            <a:r>
              <a:rPr lang="en-US" dirty="0"/>
              <a:t>to send orders to Printer of choice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Access </a:t>
            </a:r>
            <a:r>
              <a:rPr lang="en-US" dirty="0"/>
              <a:t>to both flex editor and </a:t>
            </a:r>
            <a:r>
              <a:rPr lang="en-US" dirty="0" err="1"/>
              <a:t>PDFlib</a:t>
            </a:r>
            <a:r>
              <a:rPr lang="en-US" dirty="0"/>
              <a:t> editor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Add </a:t>
            </a:r>
            <a:r>
              <a:rPr lang="en-US" dirty="0"/>
              <a:t>your own products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Create </a:t>
            </a:r>
            <a:r>
              <a:rPr lang="en-US" dirty="0"/>
              <a:t>your own templates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Dynamic </a:t>
            </a:r>
            <a:r>
              <a:rPr lang="en-US" dirty="0"/>
              <a:t>CMS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  Ability </a:t>
            </a:r>
            <a:r>
              <a:rPr lang="en-US" dirty="0"/>
              <a:t>to manage Corporate Clients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8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4"/>
            <a:ext cx="10058400" cy="776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Rounded MT Bold" panose="020F0704030504030204" pitchFamily="34" charset="0"/>
              </a:rPr>
              <a:t>Ordering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91" y="937370"/>
            <a:ext cx="8102809" cy="5375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17075" y="2436525"/>
            <a:ext cx="3626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Prices are calculated automatically based on the selected item options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1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4"/>
            <a:ext cx="10058400" cy="776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Rounded MT Bold" panose="020F0704030504030204" pitchFamily="34" charset="0"/>
              </a:rPr>
              <a:t>Upload Design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1" y="910049"/>
            <a:ext cx="7520628" cy="5402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267179" y="2096542"/>
            <a:ext cx="3457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Customers can upload their own design in PDF or image formats or upload directly from Flickr or Picasa.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5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4"/>
            <a:ext cx="10058400" cy="776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Rounded MT Bold" panose="020F0704030504030204" pitchFamily="34" charset="0"/>
              </a:rPr>
              <a:t>Designer Studio (premium plan)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04966" y="2291935"/>
            <a:ext cx="3457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Customers can design their own template or edit </a:t>
            </a:r>
            <a:r>
              <a:rPr lang="en-US" sz="2800" dirty="0" smtClean="0"/>
              <a:t>a supplied template for every item.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9" y="1173559"/>
            <a:ext cx="7979080" cy="5064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0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00612" y="198921"/>
            <a:ext cx="10058400" cy="776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Rounded MT Bold" panose="020F0704030504030204" pitchFamily="34" charset="0"/>
              </a:rPr>
              <a:t>Customer Portfolio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" y="975173"/>
            <a:ext cx="10224105" cy="49031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518776" y="2943933"/>
            <a:ext cx="5175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Customer’s designs are saved in their portfolio and can be reordered, edited and previewed,</a:t>
            </a:r>
          </a:p>
        </p:txBody>
      </p:sp>
    </p:spTree>
    <p:extLst>
      <p:ext uri="{BB962C8B-B14F-4D97-AF65-F5344CB8AC3E}">
        <p14:creationId xmlns:p14="http://schemas.microsoft.com/office/powerpoint/2010/main" val="8192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88910" y="153961"/>
            <a:ext cx="10058400" cy="776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Rounded MT Bold" panose="020F0704030504030204" pitchFamily="34" charset="0"/>
              </a:rPr>
              <a:t>Proofing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5750" y="2462438"/>
            <a:ext cx="4070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Customers can preview their print ready artwork </a:t>
            </a:r>
            <a:r>
              <a:rPr lang="en-US" sz="2800" dirty="0" smtClean="0"/>
              <a:t>in </a:t>
            </a:r>
            <a:r>
              <a:rPr lang="en-US" sz="2800" dirty="0"/>
              <a:t>PDF </a:t>
            </a:r>
            <a:r>
              <a:rPr lang="en-US" sz="2800" dirty="0" smtClean="0"/>
              <a:t>format. Cut lines are present (not sure if you can custo</a:t>
            </a:r>
            <a:r>
              <a:rPr lang="en-US" sz="2800" dirty="0"/>
              <a:t>m</a:t>
            </a:r>
            <a:r>
              <a:rPr lang="en-US" sz="2800" dirty="0" smtClean="0"/>
              <a:t> set these)</a:t>
            </a:r>
            <a:endParaRPr lang="en-US" sz="2800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38" y="1174968"/>
            <a:ext cx="4022725" cy="493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5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87666" y="89493"/>
            <a:ext cx="10058400" cy="776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Rounded MT Bold" panose="020F0704030504030204" pitchFamily="34" charset="0"/>
              </a:rPr>
              <a:t>Design Assistance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Editand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37" y="5767784"/>
            <a:ext cx="3347417" cy="10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5" y="865745"/>
            <a:ext cx="7751851" cy="5462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2232" y="2097581"/>
            <a:ext cx="34571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Customers can request help from a graphic designer and upload image of sketches/logo. Progress is tracked in the Quotes history.</a:t>
            </a:r>
          </a:p>
        </p:txBody>
      </p:sp>
    </p:spTree>
    <p:extLst>
      <p:ext uri="{BB962C8B-B14F-4D97-AF65-F5344CB8AC3E}">
        <p14:creationId xmlns:p14="http://schemas.microsoft.com/office/powerpoint/2010/main" val="40263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453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Wingdings</vt:lpstr>
      <vt:lpstr>Retrospect</vt:lpstr>
      <vt:lpstr>editandprint</vt:lpstr>
      <vt:lpstr>About </vt:lpstr>
      <vt:lpstr>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Strengths</vt:lpstr>
      <vt:lpstr>Weaknesses</vt:lpstr>
      <vt:lpstr>Cost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editandprint</dc:title>
  <dc:creator>Chesda</dc:creator>
  <cp:lastModifiedBy>Chesda</cp:lastModifiedBy>
  <cp:revision>18</cp:revision>
  <dcterms:created xsi:type="dcterms:W3CDTF">2013-08-19T22:21:26Z</dcterms:created>
  <dcterms:modified xsi:type="dcterms:W3CDTF">2013-08-20T00:44:18Z</dcterms:modified>
</cp:coreProperties>
</file>