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5441" autoAdjust="0"/>
    <p:restoredTop sz="86434" autoAdjust="0"/>
  </p:normalViewPr>
  <p:slideViewPr>
    <p:cSldViewPr>
      <p:cViewPr varScale="1">
        <p:scale>
          <a:sx n="41" d="100"/>
          <a:sy n="41" d="100"/>
        </p:scale>
        <p:origin x="-912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9700-3AD6-46D7-9C89-33901F554B98}" type="datetimeFigureOut">
              <a:rPr lang="he-IL" smtClean="0"/>
              <a:pPr/>
              <a:t>כ"ו/אלול/תשע"ג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4E72-5C68-46CA-B315-3FABFF4FCE4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9700-3AD6-46D7-9C89-33901F554B98}" type="datetimeFigureOut">
              <a:rPr lang="he-IL" smtClean="0"/>
              <a:pPr/>
              <a:t>כ"ו/אלול/תשע"ג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4E72-5C68-46CA-B315-3FABFF4FCE4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9700-3AD6-46D7-9C89-33901F554B98}" type="datetimeFigureOut">
              <a:rPr lang="he-IL" smtClean="0"/>
              <a:pPr/>
              <a:t>כ"ו/אלול/תשע"ג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4E72-5C68-46CA-B315-3FABFF4FCE4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9700-3AD6-46D7-9C89-33901F554B98}" type="datetimeFigureOut">
              <a:rPr lang="he-IL" smtClean="0"/>
              <a:pPr/>
              <a:t>כ"ו/אלול/תשע"ג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4E72-5C68-46CA-B315-3FABFF4FCE4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9700-3AD6-46D7-9C89-33901F554B98}" type="datetimeFigureOut">
              <a:rPr lang="he-IL" smtClean="0"/>
              <a:pPr/>
              <a:t>כ"ו/אלול/תשע"ג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4E72-5C68-46CA-B315-3FABFF4FCE4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9700-3AD6-46D7-9C89-33901F554B98}" type="datetimeFigureOut">
              <a:rPr lang="he-IL" smtClean="0"/>
              <a:pPr/>
              <a:t>כ"ו/אלול/תשע"ג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4E72-5C68-46CA-B315-3FABFF4FCE4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9700-3AD6-46D7-9C89-33901F554B98}" type="datetimeFigureOut">
              <a:rPr lang="he-IL" smtClean="0"/>
              <a:pPr/>
              <a:t>כ"ו/אלול/תשע"ג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4E72-5C68-46CA-B315-3FABFF4FCE4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9700-3AD6-46D7-9C89-33901F554B98}" type="datetimeFigureOut">
              <a:rPr lang="he-IL" smtClean="0"/>
              <a:pPr/>
              <a:t>כ"ו/אלול/תשע"ג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4E72-5C68-46CA-B315-3FABFF4FCE4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9700-3AD6-46D7-9C89-33901F554B98}" type="datetimeFigureOut">
              <a:rPr lang="he-IL" smtClean="0"/>
              <a:pPr/>
              <a:t>כ"ו/אלול/תשע"ג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4E72-5C68-46CA-B315-3FABFF4FCE4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9700-3AD6-46D7-9C89-33901F554B98}" type="datetimeFigureOut">
              <a:rPr lang="he-IL" smtClean="0"/>
              <a:pPr/>
              <a:t>כ"ו/אלול/תשע"ג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4E72-5C68-46CA-B315-3FABFF4FCE4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9700-3AD6-46D7-9C89-33901F554B98}" type="datetimeFigureOut">
              <a:rPr lang="he-IL" smtClean="0"/>
              <a:pPr/>
              <a:t>כ"ו/אלול/תשע"ג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4E72-5C68-46CA-B315-3FABFF4FCE4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79700-3AD6-46D7-9C89-33901F554B98}" type="datetimeFigureOut">
              <a:rPr lang="he-IL" smtClean="0"/>
              <a:pPr/>
              <a:t>כ"ו/אלול/תשע"ג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D4E72-5C68-46CA-B315-3FABFF4FCE4A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cid:image003.png@01CEA716.6653CC50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188"/>
            <a:ext cx="9144000" cy="6886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H="1">
            <a:off x="6876256" y="2924944"/>
            <a:ext cx="64807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72904" y="2636912"/>
            <a:ext cx="447109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End user can select from over 3000 templates</a:t>
            </a:r>
            <a:endParaRPr lang="he-I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4913" y="985838"/>
            <a:ext cx="6734175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4644008" y="692696"/>
            <a:ext cx="1008112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52120" y="476672"/>
            <a:ext cx="237626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User will Enter his details and open his personal account</a:t>
            </a:r>
            <a:endParaRPr lang="he-I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16" y="980728"/>
            <a:ext cx="7736815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4139952" y="3284984"/>
            <a:ext cx="172819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68144" y="3212976"/>
            <a:ext cx="3275856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Generate coupons that can be displayed  either on the shopping cart  for the end users usage  or distribute in places with a lot of traffic</a:t>
            </a:r>
            <a:endParaRPr lang="he-I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35" y="0"/>
            <a:ext cx="8909503" cy="537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1619672" y="4005064"/>
            <a:ext cx="158417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3528" y="4797152"/>
            <a:ext cx="2664296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Create  new templates and attach them to your members via Management system</a:t>
            </a:r>
            <a:endParaRPr lang="he-I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ap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692696"/>
            <a:ext cx="8645164" cy="5400600"/>
          </a:xfrm>
        </p:spPr>
      </p:pic>
      <p:cxnSp>
        <p:nvCxnSpPr>
          <p:cNvPr id="9" name="Straight Arrow Connector 8"/>
          <p:cNvCxnSpPr/>
          <p:nvPr/>
        </p:nvCxnSpPr>
        <p:spPr>
          <a:xfrm>
            <a:off x="5292080" y="4293096"/>
            <a:ext cx="1152128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0" y="6021288"/>
            <a:ext cx="413747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End user can add his image to the product</a:t>
            </a:r>
            <a:endParaRPr lang="he-IL" dirty="0"/>
          </a:p>
        </p:txBody>
      </p:sp>
      <p:sp>
        <p:nvSpPr>
          <p:cNvPr id="11" name="Left Arrow 10"/>
          <p:cNvSpPr/>
          <p:nvPr/>
        </p:nvSpPr>
        <p:spPr>
          <a:xfrm>
            <a:off x="6516216" y="1628800"/>
            <a:ext cx="576064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000" y="764704"/>
            <a:ext cx="8128000" cy="4381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2843808" y="4725144"/>
            <a:ext cx="72008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03648" y="5589240"/>
            <a:ext cx="496855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your staff can streamline jobs into the system with the job details, price etc. and define the statuses that the job has to go </a:t>
            </a:r>
            <a:r>
              <a:rPr lang="en-US" dirty="0" smtClean="0"/>
              <a:t>thru, Print provider can open this workflow to all his employees </a:t>
            </a:r>
            <a:endParaRPr lang="he-I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221" y="598006"/>
            <a:ext cx="8285203" cy="4539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1907704" y="4365104"/>
            <a:ext cx="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7544" y="5733256"/>
            <a:ext cx="532859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Print provider or his crew can generate a job ticket and place it on the workflow for the staff to continue the process </a:t>
            </a:r>
            <a:endParaRPr lang="he-I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6" descr="cid:image003.png@01CEA716.6653CC50"/>
          <p:cNvPicPr>
            <a:picLocks noChangeAspect="1" noChangeArrowheads="1"/>
          </p:cNvPicPr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0" y="-1"/>
            <a:ext cx="9144000" cy="6073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2843808" y="5085184"/>
            <a:ext cx="1656184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1600" y="6093296"/>
            <a:ext cx="446449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Requesting a quote that requires an approval</a:t>
            </a:r>
            <a:endParaRPr lang="he-I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76672"/>
            <a:ext cx="8697492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eft Arrow 4"/>
          <p:cNvSpPr/>
          <p:nvPr/>
        </p:nvSpPr>
        <p:spPr>
          <a:xfrm>
            <a:off x="4139952" y="3933056"/>
            <a:ext cx="432048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Left Arrow 5"/>
          <p:cNvSpPr/>
          <p:nvPr/>
        </p:nvSpPr>
        <p:spPr>
          <a:xfrm>
            <a:off x="4139952" y="4725144"/>
            <a:ext cx="432048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Left Arrow 6"/>
          <p:cNvSpPr/>
          <p:nvPr/>
        </p:nvSpPr>
        <p:spPr>
          <a:xfrm>
            <a:off x="4139952" y="5445224"/>
            <a:ext cx="432048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525" y="908720"/>
            <a:ext cx="7854950" cy="4206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4716016" y="2708920"/>
            <a:ext cx="1440160" cy="288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31640" y="5733256"/>
            <a:ext cx="72008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At the management system – P.P can check how many customers enter each one of his content pages , most profitable product and he can also connect to </a:t>
            </a:r>
            <a:r>
              <a:rPr lang="en-US" dirty="0" err="1" smtClean="0"/>
              <a:t>google</a:t>
            </a:r>
            <a:r>
              <a:rPr lang="en-US" dirty="0" smtClean="0"/>
              <a:t> analytics </a:t>
            </a:r>
            <a:endParaRPr lang="he-I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950" y="692696"/>
            <a:ext cx="8585522" cy="517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4139952" y="3284984"/>
            <a:ext cx="194421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28184" y="3068960"/>
            <a:ext cx="2915816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Create administrators and allow them different permissions to use the management </a:t>
            </a:r>
            <a:r>
              <a:rPr lang="en-US" dirty="0" smtClean="0"/>
              <a:t>tool, including the workflow manger (air port view)</a:t>
            </a:r>
            <a:endParaRPr lang="he-I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184</Words>
  <Application>Microsoft Office PowerPoint</Application>
  <PresentationFormat>On-screen Show (4:3)</PresentationFormat>
  <Paragraphs>10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Eran</dc:creator>
  <cp:lastModifiedBy>Eran</cp:lastModifiedBy>
  <cp:revision>13</cp:revision>
  <dcterms:created xsi:type="dcterms:W3CDTF">2013-09-01T08:37:49Z</dcterms:created>
  <dcterms:modified xsi:type="dcterms:W3CDTF">2013-09-01T11:31:45Z</dcterms:modified>
</cp:coreProperties>
</file>