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62" r:id="rId14"/>
    <p:sldId id="26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C4FE3-50BC-4A08-B138-49EAA8BA781F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E7220-655F-4363-A0A9-841DD5154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907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7220-655F-4363-A0A9-841DD5154356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922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7220-655F-4363-A0A9-841DD5154356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46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5281494-87F6-43A5-8306-9C82E71FABEB}" type="datetimeFigureOut">
              <a:rPr lang="en-NZ" smtClean="0"/>
              <a:t>20/08/2013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7068FB0-F39A-47FA-A501-8AF875C3AA41}" type="slidenum">
              <a:rPr lang="en-NZ" smtClean="0"/>
              <a:t>‹#›</a:t>
            </a:fld>
            <a:endParaRPr lang="en-NZ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taprints.com/packages/enterprise-web-to-print" TargetMode="External"/><Relationship Id="rId2" Type="http://schemas.openxmlformats.org/officeDocument/2006/relationships/hyperlink" Target="http://www.zetaprints.com/packages/hosted-by-yo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Autofit/>
          </a:bodyPr>
          <a:lstStyle/>
          <a:p>
            <a:r>
              <a:rPr lang="en-NZ" sz="5400" b="1" dirty="0" smtClean="0"/>
              <a:t>    ZetaPrints</a:t>
            </a:r>
            <a:r>
              <a:rPr lang="en-NZ" sz="5400" dirty="0" smtClean="0"/>
              <a:t/>
            </a:r>
            <a:br>
              <a:rPr lang="en-NZ" sz="5400" dirty="0" smtClean="0"/>
            </a:br>
            <a:endParaRPr lang="en-NZ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279302"/>
            <a:ext cx="3096344" cy="165375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TextBox 4"/>
          <p:cNvSpPr txBox="1"/>
          <p:nvPr/>
        </p:nvSpPr>
        <p:spPr>
          <a:xfrm>
            <a:off x="2771800" y="3934797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A  solution for Web-to-Print</a:t>
            </a:r>
          </a:p>
          <a:p>
            <a:pPr algn="ctr"/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4891671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smtClean="0">
                <a:solidFill>
                  <a:schemeClr val="accent6"/>
                </a:solidFill>
              </a:rPr>
              <a:t>http://www.Zetaprints.com</a:t>
            </a:r>
            <a:endParaRPr lang="en-NZ" sz="2800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688" y="566124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Presented By </a:t>
            </a:r>
            <a:r>
              <a:rPr lang="en-NZ" dirty="0" err="1" smtClean="0"/>
              <a:t>Hema</a:t>
            </a:r>
            <a:r>
              <a:rPr lang="en-NZ" dirty="0" smtClean="0"/>
              <a:t> </a:t>
            </a:r>
            <a:r>
              <a:rPr lang="en-NZ" dirty="0" err="1" smtClean="0"/>
              <a:t>Pasupuleti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590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/>
              <a:t>System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657350"/>
            <a:ext cx="8058150" cy="414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1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/>
              <a:t>Access control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56792"/>
            <a:ext cx="813435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56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Weaknesses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extensive front-end customization</a:t>
            </a:r>
          </a:p>
          <a:p>
            <a:r>
              <a:rPr lang="en-NZ" dirty="0"/>
              <a:t>changes to the process / workflow </a:t>
            </a:r>
            <a:endParaRPr lang="en-NZ" dirty="0" smtClean="0"/>
          </a:p>
          <a:p>
            <a:pPr marL="0" indent="0">
              <a:buNone/>
            </a:pPr>
            <a:r>
              <a:rPr lang="en-NZ" dirty="0"/>
              <a:t> </a:t>
            </a:r>
            <a:r>
              <a:rPr lang="en-NZ" dirty="0" smtClean="0"/>
              <a:t>  (advised to have </a:t>
            </a:r>
            <a:r>
              <a:rPr lang="en-NZ" dirty="0">
                <a:hlinkClick r:id="rId2" tooltip="E-commerce web-to-print and dynamic imaging package"/>
              </a:rPr>
              <a:t>E-Commerce package</a:t>
            </a:r>
            <a:r>
              <a:rPr lang="en-NZ" dirty="0"/>
              <a:t>)</a:t>
            </a:r>
          </a:p>
          <a:p>
            <a:r>
              <a:rPr lang="en-NZ" dirty="0" smtClean="0"/>
              <a:t>If intended to sell </a:t>
            </a:r>
            <a:r>
              <a:rPr lang="en-NZ" dirty="0"/>
              <a:t>a mix with other non-customizable </a:t>
            </a:r>
            <a:r>
              <a:rPr lang="en-NZ" dirty="0" smtClean="0"/>
              <a:t>products</a:t>
            </a:r>
            <a:endParaRPr lang="en-NZ" dirty="0"/>
          </a:p>
          <a:p>
            <a:r>
              <a:rPr lang="en-NZ" dirty="0" smtClean="0"/>
              <a:t>Planning to host </a:t>
            </a:r>
            <a:r>
              <a:rPr lang="en-NZ" dirty="0"/>
              <a:t>a web-to-print engine on your own server </a:t>
            </a:r>
            <a:r>
              <a:rPr lang="en-NZ" dirty="0" smtClean="0"/>
              <a:t>(other </a:t>
            </a:r>
            <a:r>
              <a:rPr lang="en-NZ" dirty="0" smtClean="0">
                <a:hlinkClick r:id="rId3" tooltip="Enterprise web-to-print and dynamic imaging package"/>
              </a:rPr>
              <a:t>Enterprise package</a:t>
            </a:r>
            <a:r>
              <a:rPr lang="en-NZ" dirty="0" smtClean="0"/>
              <a:t> might be suitable).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9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Cost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b="1" dirty="0" smtClean="0"/>
              <a:t>Cost of ownership</a:t>
            </a:r>
            <a:endParaRPr lang="en-NZ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704856" cy="330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3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Z" dirty="0" smtClean="0"/>
              <a:t>As you go and Pay price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85206"/>
            <a:ext cx="4824536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3600" dirty="0" smtClean="0"/>
              <a:t>End of Presentation</a:t>
            </a:r>
            <a:endParaRPr lang="en-NZ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708920"/>
            <a:ext cx="4824536" cy="1944216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6488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Introduction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err="1" smtClean="0"/>
              <a:t>ZetaPrints</a:t>
            </a:r>
            <a:r>
              <a:rPr lang="en-NZ" dirty="0" smtClean="0"/>
              <a:t> </a:t>
            </a:r>
            <a:r>
              <a:rPr lang="en-NZ" dirty="0" smtClean="0"/>
              <a:t>offer web-to-print software for template-based online print ordering to suit a small shop or a large corporate. </a:t>
            </a:r>
          </a:p>
          <a:p>
            <a:endParaRPr lang="en-NZ" dirty="0"/>
          </a:p>
          <a:p>
            <a:r>
              <a:rPr lang="en-NZ" dirty="0" smtClean="0"/>
              <a:t>A simple and </a:t>
            </a:r>
            <a:r>
              <a:rPr lang="en-NZ" dirty="0" smtClean="0"/>
              <a:t>easy </a:t>
            </a:r>
            <a:r>
              <a:rPr lang="en-NZ" dirty="0" smtClean="0"/>
              <a:t>ordering process gives you a print-ready PDF with all the user text, images, effects </a:t>
            </a:r>
            <a:r>
              <a:rPr lang="en-NZ" dirty="0" smtClean="0"/>
              <a:t>and </a:t>
            </a:r>
            <a:r>
              <a:rPr lang="en-NZ" dirty="0" smtClean="0"/>
              <a:t>transformations created on the fly</a:t>
            </a:r>
            <a:r>
              <a:rPr lang="en-NZ" dirty="0" smtClean="0"/>
              <a:t>.</a:t>
            </a:r>
          </a:p>
          <a:p>
            <a:endParaRPr lang="en-NZ" dirty="0" smtClean="0"/>
          </a:p>
          <a:p>
            <a:r>
              <a:rPr lang="en-NZ" dirty="0" smtClean="0"/>
              <a:t>A simple, powerful and fully hosted site.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2819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Services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They </a:t>
            </a:r>
            <a:r>
              <a:rPr lang="en-NZ" dirty="0" smtClean="0"/>
              <a:t>offer different packages to suit different needs like Core, E-Commerce and Enterprise.</a:t>
            </a:r>
          </a:p>
          <a:p>
            <a:endParaRPr lang="en-NZ" dirty="0" smtClean="0"/>
          </a:p>
          <a:p>
            <a:r>
              <a:rPr lang="en-NZ" dirty="0" smtClean="0"/>
              <a:t>Core package could be the best option for</a:t>
            </a:r>
          </a:p>
          <a:p>
            <a:pPr marL="0" indent="0">
              <a:buNone/>
            </a:pPr>
            <a:r>
              <a:rPr lang="en-NZ" dirty="0" smtClean="0"/>
              <a:t>    Copy Express to start with.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30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it works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564904"/>
            <a:ext cx="47339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7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Strengths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r>
              <a:rPr lang="en-NZ" dirty="0" smtClean="0"/>
              <a:t>Ease </a:t>
            </a:r>
            <a:r>
              <a:rPr lang="en-NZ" dirty="0" smtClean="0"/>
              <a:t>of use: easy</a:t>
            </a:r>
          </a:p>
          <a:p>
            <a:r>
              <a:rPr lang="en-NZ" dirty="0" smtClean="0"/>
              <a:t>Time to launch: minutes</a:t>
            </a:r>
          </a:p>
          <a:p>
            <a:r>
              <a:rPr lang="en-NZ" dirty="0" smtClean="0"/>
              <a:t>Customization: limited but can change the site appearance and Home page layout etc.,</a:t>
            </a:r>
          </a:p>
          <a:p>
            <a:r>
              <a:rPr lang="en-NZ" dirty="0" smtClean="0"/>
              <a:t>Total </a:t>
            </a:r>
            <a:r>
              <a:rPr lang="en-NZ" dirty="0"/>
              <a:t>cost of ownership: minimal </a:t>
            </a:r>
          </a:p>
          <a:p>
            <a:r>
              <a:rPr lang="en-NZ" dirty="0"/>
              <a:t>Technical expertise: minimal</a:t>
            </a:r>
          </a:p>
          <a:p>
            <a:r>
              <a:rPr lang="en-NZ" dirty="0"/>
              <a:t>Features: full set that </a:t>
            </a:r>
            <a:r>
              <a:rPr lang="en-NZ" dirty="0" smtClean="0"/>
              <a:t>includes :</a:t>
            </a:r>
            <a:endParaRPr lang="en-NZ" dirty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3079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Full set features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 smtClean="0"/>
              <a:t>Volumes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77686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7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/>
              <a:t>Templates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22" y="2060848"/>
            <a:ext cx="8239125" cy="420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7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/>
              <a:t>Variable Fields</a:t>
            </a: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204864"/>
            <a:ext cx="8172450" cy="394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1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63" y="1196752"/>
            <a:ext cx="8229600" cy="5390059"/>
          </a:xfrm>
        </p:spPr>
        <p:txBody>
          <a:bodyPr/>
          <a:lstStyle/>
          <a:p>
            <a:pPr marL="0" indent="0">
              <a:buNone/>
            </a:pPr>
            <a:r>
              <a:rPr lang="en-NZ" dirty="0" smtClean="0"/>
              <a:t>User Interface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32" y="1772816"/>
            <a:ext cx="8239125" cy="426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221</TotalTime>
  <Words>220</Words>
  <Application>Microsoft Office PowerPoint</Application>
  <PresentationFormat>On-screen Show (4:3)</PresentationFormat>
  <Paragraphs>47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    ZetaPrints </vt:lpstr>
      <vt:lpstr>Introduction</vt:lpstr>
      <vt:lpstr>Services</vt:lpstr>
      <vt:lpstr>How it works</vt:lpstr>
      <vt:lpstr>Strengths </vt:lpstr>
      <vt:lpstr>Full set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Weaknesses</vt:lpstr>
      <vt:lpstr>Cost </vt:lpstr>
      <vt:lpstr>Cost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ZetaPrints</dc:title>
  <dc:creator>win764pc2</dc:creator>
  <cp:lastModifiedBy>win764pc2</cp:lastModifiedBy>
  <cp:revision>21</cp:revision>
  <dcterms:created xsi:type="dcterms:W3CDTF">2013-08-19T19:25:53Z</dcterms:created>
  <dcterms:modified xsi:type="dcterms:W3CDTF">2013-08-20T00:06:20Z</dcterms:modified>
</cp:coreProperties>
</file>