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BABB-72C6-48D2-94E4-BF245C64960B}" type="datetime1">
              <a:rPr lang="en-NZ" smtClean="0"/>
              <a:t>30/08/2013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Version 1.0 30/8/13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AB239-5A3E-4F57-953D-7875C96E3F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70583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585D1-EC94-4012-BBFA-3E3861C19753}" type="datetime1">
              <a:rPr lang="en-NZ" smtClean="0"/>
              <a:t>30/08/2013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Version 1.0 30/8/13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FAFD-82FD-4404-8B14-75FE25FDCF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85830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FAFD-82FD-4404-8B14-75FE25FDCF7C}" type="slidenum">
              <a:rPr lang="en-NZ" smtClean="0"/>
              <a:t>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NZ" smtClean="0"/>
              <a:t>Version 1.0 30/8/13</a:t>
            </a:r>
            <a:endParaRPr lang="en-NZ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770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FAFD-82FD-4404-8B14-75FE25FDCF7C}" type="slidenum">
              <a:rPr lang="en-NZ" smtClean="0"/>
              <a:t>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NZ" smtClean="0"/>
              <a:t>Version 1.0 30/8/13</a:t>
            </a:r>
            <a:endParaRPr lang="en-NZ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194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FAFD-82FD-4404-8B14-75FE25FDCF7C}" type="slidenum">
              <a:rPr lang="en-NZ" smtClean="0"/>
              <a:t>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NZ" smtClean="0"/>
              <a:t>Version 1.0 30/8/13</a:t>
            </a:r>
            <a:endParaRPr lang="en-NZ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048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FAFD-82FD-4404-8B14-75FE25FDCF7C}" type="slidenum">
              <a:rPr lang="en-NZ" smtClean="0"/>
              <a:t>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NZ" smtClean="0"/>
              <a:t>Version 1.0 30/8/13</a:t>
            </a:r>
            <a:endParaRPr lang="en-NZ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2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NZ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F49C6E-DAF4-482C-A70D-A081FD0BC604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N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9B23A8-6CD3-4857-86A8-7BB68E8578C8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qjnxiv6IG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Payment methods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Web customers can only pay by Credit Card.</a:t>
            </a:r>
          </a:p>
          <a:p>
            <a:endParaRPr lang="en-NZ" sz="1600" dirty="0" smtClean="0"/>
          </a:p>
          <a:p>
            <a:r>
              <a:rPr lang="en-NZ" dirty="0" smtClean="0"/>
              <a:t>Corporate Customers are sent an invoice at the end of the month.</a:t>
            </a:r>
          </a:p>
          <a:p>
            <a:endParaRPr lang="en-NZ" sz="1600" dirty="0" smtClean="0"/>
          </a:p>
          <a:p>
            <a:r>
              <a:rPr lang="en-NZ" dirty="0" smtClean="0"/>
              <a:t>EFTPOS type payment is in development.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20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 orders from backend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 can place orders on behalf of Customers through the Express Order option.</a:t>
            </a:r>
          </a:p>
          <a:p>
            <a:endParaRPr lang="en-NZ" sz="1600" dirty="0" smtClean="0"/>
          </a:p>
          <a:p>
            <a:r>
              <a:rPr lang="en-NZ" dirty="0" smtClean="0"/>
              <a:t>You must create an account for every new customer.</a:t>
            </a:r>
          </a:p>
          <a:p>
            <a:endParaRPr lang="en-NZ" sz="1600" dirty="0" smtClean="0"/>
          </a:p>
          <a:p>
            <a:r>
              <a:rPr lang="en-NZ" dirty="0" smtClean="0"/>
              <a:t>Orders placed through Express Order must be paid by cash or cheque. </a:t>
            </a:r>
          </a:p>
        </p:txBody>
      </p:sp>
    </p:spTree>
    <p:extLst>
      <p:ext uri="{BB962C8B-B14F-4D97-AF65-F5344CB8AC3E}">
        <p14:creationId xmlns:p14="http://schemas.microsoft.com/office/powerpoint/2010/main" val="13036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Image Library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Fotolia</a:t>
            </a:r>
            <a:r>
              <a:rPr lang="en-NZ" dirty="0" smtClean="0"/>
              <a:t> is fully integrated into the Design Studio. </a:t>
            </a:r>
          </a:p>
          <a:p>
            <a:endParaRPr lang="en-NZ" sz="1600" dirty="0" smtClean="0"/>
          </a:p>
          <a:p>
            <a:r>
              <a:rPr lang="en-NZ" dirty="0" smtClean="0"/>
              <a:t>Prices are based on the size of the image and is calculated dynamically in Design Studio.</a:t>
            </a:r>
          </a:p>
          <a:p>
            <a:endParaRPr lang="en-NZ" sz="1600" dirty="0"/>
          </a:p>
          <a:p>
            <a:r>
              <a:rPr lang="en-NZ" dirty="0" smtClean="0"/>
              <a:t>Admins can create templates with </a:t>
            </a:r>
            <a:r>
              <a:rPr lang="en-NZ" dirty="0" err="1" smtClean="0"/>
              <a:t>Fotolia</a:t>
            </a:r>
            <a:r>
              <a:rPr lang="en-NZ" dirty="0" smtClean="0"/>
              <a:t> images for free.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02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findings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Editandprint</a:t>
            </a:r>
            <a:r>
              <a:rPr lang="en-NZ" dirty="0"/>
              <a:t> </a:t>
            </a:r>
            <a:r>
              <a:rPr lang="en-NZ" dirty="0" smtClean="0"/>
              <a:t>runs on the </a:t>
            </a:r>
            <a:r>
              <a:rPr lang="en-NZ" dirty="0" err="1" smtClean="0"/>
              <a:t>OnPrintShop</a:t>
            </a:r>
            <a:r>
              <a:rPr lang="en-NZ" dirty="0" smtClean="0"/>
              <a:t> engine. They are a trade printer solution for IBS products. </a:t>
            </a:r>
          </a:p>
          <a:p>
            <a:endParaRPr lang="en-NZ" sz="1600" dirty="0" smtClean="0"/>
          </a:p>
          <a:p>
            <a:r>
              <a:rPr lang="en-NZ" dirty="0" smtClean="0"/>
              <a:t>Templates are only included if you partner with IBS.</a:t>
            </a:r>
          </a:p>
          <a:p>
            <a:endParaRPr lang="en-NZ" dirty="0" smtClean="0"/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r>
              <a:rPr lang="en-NZ" sz="2000" dirty="0">
                <a:hlinkClick r:id="rId3"/>
              </a:rPr>
              <a:t>http://www.youtube.com/watch?v=Lqjnxiv6IGQ</a:t>
            </a:r>
            <a:endParaRPr lang="en-NZ" sz="2000" dirty="0" smtClean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286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</TotalTime>
  <Words>158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Payment methods</vt:lpstr>
      <vt:lpstr>Add orders from backend</vt:lpstr>
      <vt:lpstr>Image Library</vt:lpstr>
      <vt:lpstr>Other findings</vt:lpstr>
    </vt:vector>
  </TitlesOfParts>
  <Company>Wellington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methods</dc:title>
  <dc:creator>Chesda Reth</dc:creator>
  <cp:lastModifiedBy>Chesda Reth</cp:lastModifiedBy>
  <cp:revision>10</cp:revision>
  <cp:lastPrinted>2013-08-30T01:08:10Z</cp:lastPrinted>
  <dcterms:created xsi:type="dcterms:W3CDTF">2013-08-30T00:29:43Z</dcterms:created>
  <dcterms:modified xsi:type="dcterms:W3CDTF">2013-08-30T01:10:54Z</dcterms:modified>
</cp:coreProperties>
</file>