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61" r:id="rId6"/>
    <p:sldId id="258" r:id="rId7"/>
    <p:sldId id="259" r:id="rId8"/>
    <p:sldId id="26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260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5190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6637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574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4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6111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5262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178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5021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9935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1599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9044A-C769-4552-8429-3F47D64660A8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64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914" y="462092"/>
            <a:ext cx="8365275" cy="593870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PSE  – Gruppe 3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Android-Go-App</a:t>
            </a:r>
          </a:p>
          <a:p>
            <a:endParaRPr lang="de-DE" dirty="0"/>
          </a:p>
          <a:p>
            <a:r>
              <a:rPr lang="de-DE" dirty="0"/>
              <a:t>Dennis </a:t>
            </a:r>
            <a:r>
              <a:rPr lang="de-DE" dirty="0" err="1"/>
              <a:t>Bäuml</a:t>
            </a:r>
            <a:r>
              <a:rPr lang="de-DE" dirty="0"/>
              <a:t> - Tarek Wilkening - Theresa Heine - Victoria Karl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808892" y="641838"/>
            <a:ext cx="10691446" cy="5758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633046" y="641838"/>
            <a:ext cx="10867292" cy="4888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8993529" y="787078"/>
            <a:ext cx="1674471" cy="152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7854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/>
              <a:t>Demo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7702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/>
              <a:t>Technische Umsetzung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Systemarchitekur</a:t>
            </a:r>
            <a:endParaRPr lang="de-DE" dirty="0"/>
          </a:p>
          <a:p>
            <a:r>
              <a:rPr lang="de-DE" dirty="0"/>
              <a:t>Nachrichtenverarbeitung</a:t>
            </a:r>
          </a:p>
          <a:p>
            <a:r>
              <a:rPr lang="de-DE" dirty="0"/>
              <a:t>Frameworks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73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/>
              <a:t>Entwurfsentscheidungen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sym typeface="Wingdings" panose="05000000000000000000" pitchFamily="2" charset="2"/>
              </a:rPr>
              <a:t>Gui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  nach Themen unterteilt, untergeordnete Fragments</a:t>
            </a:r>
          </a:p>
          <a:p>
            <a:pPr lvl="1"/>
            <a:r>
              <a:rPr lang="de-DE" dirty="0" err="1"/>
              <a:t>Activities</a:t>
            </a:r>
            <a:endParaRPr lang="de-DE" dirty="0"/>
          </a:p>
          <a:p>
            <a:pPr lvl="1"/>
            <a:r>
              <a:rPr lang="de-DE" dirty="0"/>
              <a:t>Fragments</a:t>
            </a:r>
          </a:p>
          <a:p>
            <a:pPr lvl="1"/>
            <a:r>
              <a:rPr lang="de-DE" dirty="0"/>
              <a:t>Karte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Open Street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Map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de-DE" dirty="0"/>
              <a:t>Anmeldungsverfahren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Link</a:t>
            </a:r>
          </a:p>
          <a:p>
            <a:r>
              <a:rPr lang="de-DE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Hintergrund</a:t>
            </a:r>
          </a:p>
          <a:p>
            <a:pPr lvl="1"/>
            <a:r>
              <a:rPr lang="de-DE" dirty="0" err="1">
                <a:sym typeface="Wingdings" panose="05000000000000000000" pitchFamily="2" charset="2"/>
              </a:rPr>
              <a:t>Hibernate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  Probleme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de-DE" dirty="0"/>
              <a:t>Sicherheit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weggelassen</a:t>
            </a:r>
          </a:p>
        </p:txBody>
      </p:sp>
    </p:spTree>
    <p:extLst>
      <p:ext uri="{BB962C8B-B14F-4D97-AF65-F5344CB8AC3E}">
        <p14:creationId xmlns:p14="http://schemas.microsoft.com/office/powerpoint/2010/main" val="2285414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/>
              <a:t>Statistik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ca. 6000 Zeilen Code</a:t>
            </a:r>
          </a:p>
          <a:p>
            <a:r>
              <a:rPr lang="de-DE" dirty="0"/>
              <a:t>ca. 90% Testabdeckung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>
                <a:solidFill>
                  <a:schemeClr val="bg1">
                    <a:lumMod val="85000"/>
                  </a:schemeClr>
                </a:solidFill>
              </a:rPr>
              <a:t>- 189 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Unit Tests</a:t>
            </a:r>
          </a:p>
          <a:p>
            <a:pPr marL="0" indent="0">
              <a:buNone/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	- 134 Integration Tests</a:t>
            </a:r>
          </a:p>
          <a:p>
            <a:pPr marL="0" indent="0">
              <a:buNone/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	- 27 Manuelle Testfälle</a:t>
            </a:r>
          </a:p>
          <a:p>
            <a:r>
              <a:rPr lang="de-DE" dirty="0" err="1"/>
              <a:t>Commits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08895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/>
              <a:t>Evaluation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Teamarbeit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?</a:t>
            </a:r>
          </a:p>
          <a:p>
            <a:r>
              <a:rPr lang="de-DE" dirty="0"/>
              <a:t>Definitionsphase</a:t>
            </a:r>
          </a:p>
          <a:p>
            <a:r>
              <a:rPr lang="de-DE" dirty="0"/>
              <a:t>Entwurfsphase</a:t>
            </a:r>
          </a:p>
          <a:p>
            <a:r>
              <a:rPr lang="de-DE" dirty="0"/>
              <a:t>Implementierungsphase</a:t>
            </a:r>
          </a:p>
          <a:p>
            <a:r>
              <a:rPr lang="de-DE" dirty="0"/>
              <a:t>Testphase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5798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/>
              <a:t>Lernerfahrung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Spezifisches Programmieren</a:t>
            </a:r>
          </a:p>
          <a:p>
            <a:pPr lvl="1"/>
            <a:r>
              <a:rPr lang="de-DE" dirty="0"/>
              <a:t>Datenbanken</a:t>
            </a:r>
          </a:p>
          <a:p>
            <a:pPr lvl="1"/>
            <a:r>
              <a:rPr lang="de-DE" dirty="0"/>
              <a:t>Client-Server-Kommunikation</a:t>
            </a:r>
          </a:p>
          <a:p>
            <a:r>
              <a:rPr lang="de-DE" dirty="0"/>
              <a:t>Weitere Lernerfahrungen</a:t>
            </a:r>
          </a:p>
          <a:p>
            <a:pPr lvl="1"/>
            <a:r>
              <a:rPr lang="de-DE" dirty="0" err="1"/>
              <a:t>LaTex</a:t>
            </a:r>
            <a:endParaRPr lang="de-DE" dirty="0"/>
          </a:p>
          <a:p>
            <a:pPr lvl="1"/>
            <a:r>
              <a:rPr lang="de-DE" dirty="0" err="1"/>
              <a:t>Git</a:t>
            </a:r>
            <a:endParaRPr lang="de-DE" dirty="0"/>
          </a:p>
          <a:p>
            <a:pPr lvl="1"/>
            <a:r>
              <a:rPr lang="de-DE" dirty="0"/>
              <a:t>Clean Code</a:t>
            </a:r>
          </a:p>
          <a:p>
            <a:r>
              <a:rPr lang="de-DE" dirty="0"/>
              <a:t>Menschliches</a:t>
            </a:r>
          </a:p>
          <a:p>
            <a:pPr lvl="1"/>
            <a:r>
              <a:rPr lang="de-DE" dirty="0"/>
              <a:t>Probleme rechtzeitig kommunizieren</a:t>
            </a:r>
          </a:p>
          <a:p>
            <a:pPr lvl="1"/>
            <a:r>
              <a:rPr lang="de-DE" dirty="0"/>
              <a:t>Arbeiten in einer Gruppe</a:t>
            </a:r>
          </a:p>
          <a:p>
            <a:pPr lvl="1"/>
            <a:r>
              <a:rPr lang="de-DE" dirty="0"/>
              <a:t>Teamarbeit</a:t>
            </a:r>
          </a:p>
        </p:txBody>
      </p:sp>
    </p:spTree>
    <p:extLst>
      <p:ext uri="{BB962C8B-B14F-4D97-AF65-F5344CB8AC3E}">
        <p14:creationId xmlns:p14="http://schemas.microsoft.com/office/powerpoint/2010/main" val="649799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ENDE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693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Breitbild</PresentationFormat>
  <Paragraphs>44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</vt:lpstr>
      <vt:lpstr>PSE  – Gruppe 3</vt:lpstr>
      <vt:lpstr>Demo</vt:lpstr>
      <vt:lpstr>Technische Umsetzung</vt:lpstr>
      <vt:lpstr>Entwurfsentscheidungen</vt:lpstr>
      <vt:lpstr>Statistik</vt:lpstr>
      <vt:lpstr>Evaluation</vt:lpstr>
      <vt:lpstr>Lernerfahrung</vt:lpstr>
      <vt:lpstr>ENDE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  – Gruppe 3</dc:title>
  <dc:creator>schoko monsterchen</dc:creator>
  <cp:lastModifiedBy>schoko monsterchen</cp:lastModifiedBy>
  <cp:revision>13</cp:revision>
  <dcterms:created xsi:type="dcterms:W3CDTF">2017-03-17T11:50:12Z</dcterms:created>
  <dcterms:modified xsi:type="dcterms:W3CDTF">2017-03-17T14:09:35Z</dcterms:modified>
</cp:coreProperties>
</file>