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57" r:id="rId14"/>
    <p:sldId id="261" r:id="rId15"/>
    <p:sldId id="258" r:id="rId16"/>
    <p:sldId id="25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Spezifisches Programmieren</a:t>
            </a:r>
          </a:p>
          <a:p>
            <a:pPr lvl="1"/>
            <a:r>
              <a:rPr lang="de-DE" dirty="0"/>
              <a:t>Datenbanken</a:t>
            </a:r>
          </a:p>
          <a:p>
            <a:pPr lvl="1"/>
            <a:r>
              <a:rPr lang="de-DE" dirty="0"/>
              <a:t>Client-Server-Kommunikation</a:t>
            </a:r>
          </a:p>
          <a:p>
            <a:r>
              <a:rPr lang="de-DE" dirty="0"/>
              <a:t>Weitere Lernerfahrungen</a:t>
            </a:r>
          </a:p>
          <a:p>
            <a:pPr lvl="1"/>
            <a:r>
              <a:rPr lang="de-DE" dirty="0" err="1"/>
              <a:t>LaTex</a:t>
            </a:r>
            <a:endParaRPr lang="de-DE" dirty="0"/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Clean Code</a:t>
            </a:r>
          </a:p>
          <a:p>
            <a:r>
              <a:rPr lang="de-DE" dirty="0"/>
              <a:t>Menschliches</a:t>
            </a:r>
          </a:p>
          <a:p>
            <a:pPr lvl="1"/>
            <a:r>
              <a:rPr lang="de-DE" dirty="0"/>
              <a:t>Probleme rechtzeitig kommunizieren</a:t>
            </a:r>
          </a:p>
          <a:p>
            <a:pPr lvl="1"/>
            <a:r>
              <a:rPr lang="de-DE" dirty="0"/>
              <a:t>Teamarbeit</a:t>
            </a:r>
          </a:p>
          <a:p>
            <a:pPr marL="201168" lvl="1" indent="0">
              <a:buNone/>
            </a:pPr>
            <a:r>
              <a:rPr lang="de-DE" dirty="0"/>
              <a:t>Haben nach Implementierungsabgabe noch in der Testphase Sachen implementiert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r>
              <a:rPr lang="de-DE" dirty="0"/>
              <a:t>Mittelung der GPS-Daten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0" y="2495757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3813801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1" y="1885951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61" y="462759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536817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4" y="3387627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99" y="3638757"/>
            <a:ext cx="1198415" cy="9942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9" y="1914740"/>
            <a:ext cx="1960635" cy="8169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4949866"/>
            <a:ext cx="1379494" cy="103742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8" y="1914739"/>
            <a:ext cx="1333500" cy="9048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1" y="4949866"/>
            <a:ext cx="1734316" cy="11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Clustering also ohne Google</a:t>
            </a: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- 189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- 27 Manuelle Testfälle</a:t>
            </a:r>
          </a:p>
          <a:p>
            <a:r>
              <a:rPr lang="de-DE" dirty="0" err="1"/>
              <a:t>Commits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128</Words>
  <Application>Microsoft Office PowerPoint</Application>
  <PresentationFormat>Bildschirmpräsentation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40</cp:revision>
  <dcterms:created xsi:type="dcterms:W3CDTF">2017-03-17T11:50:12Z</dcterms:created>
  <dcterms:modified xsi:type="dcterms:W3CDTF">2017-03-20T00:32:48Z</dcterms:modified>
</cp:coreProperties>
</file>