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  <p:sldMasterId id="2147483737" r:id="rId3"/>
    <p:sldMasterId id="2147483761" r:id="rId4"/>
    <p:sldMasterId id="2147483773" r:id="rId5"/>
    <p:sldMasterId id="2147483833" r:id="rId6"/>
    <p:sldMasterId id="2147483971" r:id="rId7"/>
  </p:sldMasterIdLst>
  <p:sldIdLst>
    <p:sldId id="256" r:id="rId8"/>
    <p:sldId id="262" r:id="rId9"/>
    <p:sldId id="268" r:id="rId10"/>
    <p:sldId id="266" r:id="rId11"/>
    <p:sldId id="267" r:id="rId12"/>
    <p:sldId id="265" r:id="rId13"/>
    <p:sldId id="257" r:id="rId14"/>
    <p:sldId id="261" r:id="rId15"/>
    <p:sldId id="258" r:id="rId16"/>
    <p:sldId id="25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56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05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97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7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5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3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63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892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147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04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498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768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624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0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5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26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07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633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55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96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7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236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598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973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56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221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334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946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86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7768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783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536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93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393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963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6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858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097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256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86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882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350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808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9992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588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2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6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525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95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848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515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06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415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794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65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5520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535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1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2683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6156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0192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6865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749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7314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3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7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6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5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4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69044A-C769-4552-8429-3F47D64660A8}" type="datetimeFigureOut">
              <a:rPr lang="de-DE" smtClean="0"/>
              <a:t>19.03.2017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323628-AD74-42FA-8615-5C7E926E18C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6320" b="18062"/>
          <a:stretch/>
        </p:blipFill>
        <p:spPr>
          <a:xfrm>
            <a:off x="955481" y="131732"/>
            <a:ext cx="4695244" cy="29154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Android-Go-App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3800" dirty="0" err="1"/>
              <a:t>Pse</a:t>
            </a:r>
            <a:r>
              <a:rPr lang="de-DE" sz="3800" dirty="0"/>
              <a:t> Gruppe 3</a:t>
            </a:r>
          </a:p>
          <a:p>
            <a:endParaRPr lang="de-DE" dirty="0"/>
          </a:p>
          <a:p>
            <a:r>
              <a:rPr lang="de-DE" sz="2600" dirty="0"/>
              <a:t>Dennis </a:t>
            </a:r>
            <a:r>
              <a:rPr lang="de-DE" sz="2600" dirty="0" err="1"/>
              <a:t>Bäuml</a:t>
            </a:r>
            <a:r>
              <a:rPr lang="de-DE" sz="2600" dirty="0"/>
              <a:t> - Tarek Wilkening - Theresa Heine - Victoria Karl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06669" y="1338628"/>
            <a:ext cx="8018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6" name="Textfeld 5"/>
          <p:cNvSpPr txBox="1"/>
          <p:nvPr/>
        </p:nvSpPr>
        <p:spPr>
          <a:xfrm>
            <a:off x="474785" y="1338628"/>
            <a:ext cx="81504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  <p:sp>
        <p:nvSpPr>
          <p:cNvPr id="8" name="Textfeld 7"/>
          <p:cNvSpPr txBox="1"/>
          <p:nvPr/>
        </p:nvSpPr>
        <p:spPr>
          <a:xfrm>
            <a:off x="6745147" y="1447558"/>
            <a:ext cx="12558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199785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Lernerfahrung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Spezifisches Programmieren</a:t>
            </a:r>
          </a:p>
          <a:p>
            <a:pPr lvl="1"/>
            <a:r>
              <a:rPr lang="de-DE" dirty="0"/>
              <a:t>Datenbanken</a:t>
            </a:r>
          </a:p>
          <a:p>
            <a:pPr lvl="1"/>
            <a:r>
              <a:rPr lang="de-DE" dirty="0"/>
              <a:t>Client-Server-Kommunikation</a:t>
            </a:r>
          </a:p>
          <a:p>
            <a:r>
              <a:rPr lang="de-DE" dirty="0"/>
              <a:t>Weitere Lernerfahrungen</a:t>
            </a:r>
          </a:p>
          <a:p>
            <a:pPr lvl="1"/>
            <a:r>
              <a:rPr lang="de-DE" dirty="0" err="1"/>
              <a:t>LaTex</a:t>
            </a:r>
            <a:endParaRPr lang="de-DE" dirty="0"/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Clean Code</a:t>
            </a:r>
          </a:p>
          <a:p>
            <a:r>
              <a:rPr lang="de-DE" dirty="0"/>
              <a:t>Menschliches</a:t>
            </a:r>
          </a:p>
          <a:p>
            <a:pPr lvl="1"/>
            <a:r>
              <a:rPr lang="de-DE" dirty="0"/>
              <a:t>Probleme rechtzeitig kommunizieren</a:t>
            </a:r>
          </a:p>
          <a:p>
            <a:pPr lvl="1"/>
            <a:r>
              <a:rPr lang="de-DE" dirty="0"/>
              <a:t>Teamarbeit</a:t>
            </a:r>
          </a:p>
          <a:p>
            <a:pPr marL="201168" lvl="1" indent="0">
              <a:buNone/>
            </a:pPr>
            <a:r>
              <a:rPr lang="de-DE" dirty="0"/>
              <a:t>Haben nach Implementierungsabgabe noch in der Testphase Sachen implementiert</a:t>
            </a:r>
          </a:p>
        </p:txBody>
      </p:sp>
    </p:spTree>
    <p:extLst>
      <p:ext uri="{BB962C8B-B14F-4D97-AF65-F5344CB8AC3E}">
        <p14:creationId xmlns:p14="http://schemas.microsoft.com/office/powerpoint/2010/main" val="64979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ihre </a:t>
            </a:r>
            <a:r>
              <a:rPr lang="de-DE" dirty="0" err="1"/>
              <a:t>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93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7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Umgesetzte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Benutzerverwaltung</a:t>
            </a:r>
          </a:p>
          <a:p>
            <a:r>
              <a:rPr lang="de-DE" dirty="0"/>
              <a:t>Gruppenverwaltung</a:t>
            </a:r>
          </a:p>
          <a:p>
            <a:pPr marL="0" indent="0">
              <a:buNone/>
            </a:pPr>
            <a:r>
              <a:rPr lang="de-DE" dirty="0"/>
              <a:t> Mittelung der GPS-Daten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0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Grobentwurf</a:t>
            </a:r>
          </a:p>
          <a:p>
            <a:endParaRPr lang="de-DE" dirty="0"/>
          </a:p>
          <a:p>
            <a:r>
              <a:rPr lang="de-DE" dirty="0"/>
              <a:t>  Client					     Server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991924" y="32987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991924" y="4072999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991924" y="484294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593743" y="3623455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5593743" y="4397677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822959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424778" y="2509242"/>
            <a:ext cx="2941982" cy="3127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764941" y="3948134"/>
            <a:ext cx="16598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7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Technische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Nachrichtenverarbeitung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2669201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18" name="Rechteck: abgerundete Ecken 17"/>
          <p:cNvSpPr/>
          <p:nvPr/>
        </p:nvSpPr>
        <p:spPr>
          <a:xfrm>
            <a:off x="5123512" y="2579777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 </a:t>
            </a:r>
          </a:p>
          <a:p>
            <a:pPr algn="ctr"/>
            <a:r>
              <a:rPr lang="de-DE" dirty="0"/>
              <a:t>verarbeiten</a:t>
            </a:r>
          </a:p>
        </p:txBody>
      </p:sp>
      <p:sp>
        <p:nvSpPr>
          <p:cNvPr id="24" name="Rechteck: abgerundete Ecken 23"/>
          <p:cNvSpPr/>
          <p:nvPr/>
        </p:nvSpPr>
        <p:spPr>
          <a:xfrm>
            <a:off x="6770677" y="3801623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</a:t>
            </a:r>
          </a:p>
          <a:p>
            <a:pPr algn="ctr"/>
            <a:r>
              <a:rPr lang="de-DE" dirty="0"/>
              <a:t>speichern</a:t>
            </a:r>
          </a:p>
        </p:txBody>
      </p:sp>
      <p:sp>
        <p:nvSpPr>
          <p:cNvPr id="25" name="Rechteck: abgerundete Ecken 24"/>
          <p:cNvSpPr/>
          <p:nvPr/>
        </p:nvSpPr>
        <p:spPr>
          <a:xfrm>
            <a:off x="5149358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</a:t>
            </a:r>
          </a:p>
          <a:p>
            <a:pPr algn="ctr"/>
            <a:r>
              <a:rPr lang="de-DE" dirty="0"/>
              <a:t>senden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2669201" y="5003192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verarbeiten</a:t>
            </a:r>
          </a:p>
        </p:txBody>
      </p:sp>
      <p:sp>
        <p:nvSpPr>
          <p:cNvPr id="28" name="Rechteck: abgerundete Ecken 27"/>
          <p:cNvSpPr/>
          <p:nvPr/>
        </p:nvSpPr>
        <p:spPr>
          <a:xfrm>
            <a:off x="1061498" y="3857414"/>
            <a:ext cx="1378226" cy="66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 speichern</a:t>
            </a:r>
          </a:p>
        </p:txBody>
      </p:sp>
      <p:sp>
        <p:nvSpPr>
          <p:cNvPr id="29" name="Rechteck 28"/>
          <p:cNvSpPr/>
          <p:nvPr/>
        </p:nvSpPr>
        <p:spPr>
          <a:xfrm>
            <a:off x="904003" y="2400869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987893" y="2400868"/>
            <a:ext cx="3378867" cy="346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>
            <a:stCxn id="14" idx="3"/>
            <a:endCxn id="18" idx="1"/>
          </p:cNvCxnSpPr>
          <p:nvPr/>
        </p:nvCxnSpPr>
        <p:spPr>
          <a:xfrm>
            <a:off x="4047427" y="2913134"/>
            <a:ext cx="107608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8" idx="3"/>
            <a:endCxn id="24" idx="0"/>
          </p:cNvCxnSpPr>
          <p:nvPr/>
        </p:nvCxnSpPr>
        <p:spPr>
          <a:xfrm>
            <a:off x="6501738" y="2913134"/>
            <a:ext cx="958052" cy="888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4" idx="2"/>
            <a:endCxn id="25" idx="3"/>
          </p:cNvCxnSpPr>
          <p:nvPr/>
        </p:nvCxnSpPr>
        <p:spPr>
          <a:xfrm flipH="1">
            <a:off x="6527584" y="4468336"/>
            <a:ext cx="932206" cy="868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5" idx="1"/>
            <a:endCxn id="27" idx="3"/>
          </p:cNvCxnSpPr>
          <p:nvPr/>
        </p:nvCxnSpPr>
        <p:spPr>
          <a:xfrm flipH="1">
            <a:off x="4047427" y="5336549"/>
            <a:ext cx="1101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7" idx="1"/>
            <a:endCxn id="28" idx="2"/>
          </p:cNvCxnSpPr>
          <p:nvPr/>
        </p:nvCxnSpPr>
        <p:spPr>
          <a:xfrm flipH="1" flipV="1">
            <a:off x="1750611" y="4524127"/>
            <a:ext cx="918590" cy="81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7636"/>
          <a:stretch/>
        </p:blipFill>
        <p:spPr>
          <a:xfrm>
            <a:off x="1061498" y="2579777"/>
            <a:ext cx="588533" cy="925165"/>
          </a:xfrm>
          <a:prstGeom prst="rect">
            <a:avLst/>
          </a:prstGeom>
        </p:spPr>
      </p:pic>
      <p:cxnSp>
        <p:nvCxnSpPr>
          <p:cNvPr id="52" name="Gerade Verbindung mit Pfeil 51"/>
          <p:cNvCxnSpPr>
            <a:endCxn id="14" idx="1"/>
          </p:cNvCxnSpPr>
          <p:nvPr/>
        </p:nvCxnSpPr>
        <p:spPr>
          <a:xfrm>
            <a:off x="1650031" y="2913133"/>
            <a:ext cx="10191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06" y="2454271"/>
            <a:ext cx="1085626" cy="10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Frameworks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0" y="2495757"/>
            <a:ext cx="1143000" cy="1143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" y="3813801"/>
            <a:ext cx="1860359" cy="5174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51" y="1885951"/>
            <a:ext cx="1142025" cy="12947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50" y="4609823"/>
            <a:ext cx="1999450" cy="68008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04" y="5368176"/>
            <a:ext cx="1535937" cy="73579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14" y="3387627"/>
            <a:ext cx="2271713" cy="11358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43" y="3638757"/>
            <a:ext cx="1198415" cy="9942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99" y="1914740"/>
            <a:ext cx="1960635" cy="8169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1" y="4949866"/>
            <a:ext cx="1379494" cy="103742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8" y="1914739"/>
            <a:ext cx="1333500" cy="90487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11" y="4949866"/>
            <a:ext cx="1734316" cy="11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Entwurfsentscheidungen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Gui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nach Themen unterteilt, untergeordnete Fragments</a:t>
            </a:r>
          </a:p>
          <a:p>
            <a:pPr lvl="1"/>
            <a:r>
              <a:rPr lang="de-DE" dirty="0" err="1"/>
              <a:t>Activities</a:t>
            </a:r>
            <a:endParaRPr lang="de-DE" dirty="0"/>
          </a:p>
          <a:p>
            <a:pPr lvl="1"/>
            <a:r>
              <a:rPr lang="de-DE" dirty="0"/>
              <a:t>Fragments</a:t>
            </a:r>
          </a:p>
          <a:p>
            <a:pPr lvl="1"/>
            <a:r>
              <a:rPr lang="de-DE" dirty="0"/>
              <a:t>Karte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Open Street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Map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und Clustering also ohne Google</a:t>
            </a:r>
          </a:p>
          <a:p>
            <a:r>
              <a:rPr lang="de-DE" dirty="0"/>
              <a:t>Anmeldungsverfahren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Link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Hintergrund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Hibernate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Probleme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de-DE" dirty="0"/>
              <a:t>Sicherheit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weggelassen</a:t>
            </a:r>
          </a:p>
        </p:txBody>
      </p:sp>
    </p:spTree>
    <p:extLst>
      <p:ext uri="{BB962C8B-B14F-4D97-AF65-F5344CB8AC3E}">
        <p14:creationId xmlns:p14="http://schemas.microsoft.com/office/powerpoint/2010/main" val="22854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Statistik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6000 Zeilen Code</a:t>
            </a:r>
          </a:p>
          <a:p>
            <a:r>
              <a:rPr lang="de-DE" dirty="0"/>
              <a:t>ca. 90% Testabdeckung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- 189 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Unit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	- 134 Integration Tests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	- 27 Manuelle Testfälle</a:t>
            </a:r>
          </a:p>
          <a:p>
            <a:r>
              <a:rPr lang="de-DE" dirty="0" err="1"/>
              <a:t>Commits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88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Wasserfallmodell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Rechteck: abgerundete Ecken 9"/>
          <p:cNvSpPr/>
          <p:nvPr/>
        </p:nvSpPr>
        <p:spPr>
          <a:xfrm>
            <a:off x="822959" y="2168958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Definitionsphase</a:t>
            </a:r>
          </a:p>
        </p:txBody>
      </p:sp>
      <p:sp>
        <p:nvSpPr>
          <p:cNvPr id="12" name="Rechteck: abgerundete Ecken 11"/>
          <p:cNvSpPr/>
          <p:nvPr/>
        </p:nvSpPr>
        <p:spPr>
          <a:xfrm>
            <a:off x="2458277" y="3035522"/>
            <a:ext cx="2604052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Entwurfsphase</a:t>
            </a:r>
          </a:p>
        </p:txBody>
      </p:sp>
      <p:sp>
        <p:nvSpPr>
          <p:cNvPr id="13" name="Rechteck: abgerundete Ecken 12"/>
          <p:cNvSpPr/>
          <p:nvPr/>
        </p:nvSpPr>
        <p:spPr>
          <a:xfrm>
            <a:off x="4154555" y="3899269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Implementierungsphase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6017315" y="4763016"/>
            <a:ext cx="2604053" cy="649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Testphase</a:t>
            </a:r>
          </a:p>
        </p:txBody>
      </p:sp>
    </p:spTree>
    <p:extLst>
      <p:ext uri="{BB962C8B-B14F-4D97-AF65-F5344CB8AC3E}">
        <p14:creationId xmlns:p14="http://schemas.microsoft.com/office/powerpoint/2010/main" val="36657986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39933"/>
      </a:accent1>
      <a:accent2>
        <a:srgbClr val="008200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129</Words>
  <Application>Microsoft Office PowerPoint</Application>
  <PresentationFormat>Bildschirmpräsentation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Rückblick</vt:lpstr>
      <vt:lpstr>Android-Go-App</vt:lpstr>
      <vt:lpstr>Demo</vt:lpstr>
      <vt:lpstr>Umgesetzte Funktionen</vt:lpstr>
      <vt:lpstr>Technische Umsetzung</vt:lpstr>
      <vt:lpstr>Technische Umsetzung</vt:lpstr>
      <vt:lpstr>Frameworks</vt:lpstr>
      <vt:lpstr>Entwurfsentscheidungen</vt:lpstr>
      <vt:lpstr>Statistik</vt:lpstr>
      <vt:lpstr>Wasserfallmodell</vt:lpstr>
      <vt:lpstr>Lernerfahrung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  – Gruppe 3</dc:title>
  <dc:creator>schoko monsterchen</dc:creator>
  <cp:lastModifiedBy>Theresa</cp:lastModifiedBy>
  <cp:revision>38</cp:revision>
  <dcterms:created xsi:type="dcterms:W3CDTF">2017-03-17T11:50:12Z</dcterms:created>
  <dcterms:modified xsi:type="dcterms:W3CDTF">2017-03-19T23:36:46Z</dcterms:modified>
</cp:coreProperties>
</file>