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19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1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2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9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59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462092"/>
            <a:ext cx="8365275" cy="59387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PSE  – Gruppe 3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Android-Go-App</a:t>
            </a:r>
          </a:p>
          <a:p>
            <a:endParaRPr lang="de-DE" dirty="0"/>
          </a:p>
          <a:p>
            <a:r>
              <a:rPr lang="de-DE" dirty="0"/>
              <a:t>Dennis </a:t>
            </a:r>
            <a:r>
              <a:rPr lang="de-DE" dirty="0" err="1"/>
              <a:t>Bäuml</a:t>
            </a:r>
            <a:r>
              <a:rPr lang="de-DE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08892" y="641838"/>
            <a:ext cx="10691446" cy="5758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33046" y="641838"/>
            <a:ext cx="10867292" cy="488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993529" y="787078"/>
            <a:ext cx="1674471" cy="152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  <a:p>
            <a:r>
              <a:rPr lang="de-DE" dirty="0"/>
              <a:t>Nachrichtenverarbeitung</a:t>
            </a:r>
          </a:p>
          <a:p>
            <a:r>
              <a:rPr lang="de-DE" dirty="0"/>
              <a:t>Frameworks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67" y="5270183"/>
            <a:ext cx="2665933" cy="9067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32" y="5199172"/>
            <a:ext cx="2047916" cy="9810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82" y="3617228"/>
            <a:ext cx="3028950" cy="15144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23" y="4961573"/>
            <a:ext cx="1524000" cy="1524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34" y="4204221"/>
            <a:ext cx="2480478" cy="6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nach Themen unterteilt, untergeordnete Fragments</a:t>
            </a:r>
          </a:p>
          <a:p>
            <a:pPr lvl="1"/>
            <a:r>
              <a:rPr lang="de-DE" dirty="0" err="1"/>
              <a:t>Activities</a:t>
            </a:r>
            <a:endParaRPr lang="de-DE" dirty="0"/>
          </a:p>
          <a:p>
            <a:pPr lvl="1"/>
            <a:r>
              <a:rPr lang="de-DE" dirty="0"/>
              <a:t>Fragments</a:t>
            </a:r>
          </a:p>
          <a:p>
            <a:pPr lvl="1"/>
            <a:r>
              <a:rPr lang="de-DE" dirty="0"/>
              <a:t>Karte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Open Street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Map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/>
              <a:t>Anmeldungsverfahren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Link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Hintergrund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Hibernate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Probleme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DE" dirty="0"/>
              <a:t>Sicherheit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weggelassen</a:t>
            </a:r>
          </a:p>
        </p:txBody>
      </p:sp>
    </p:spTree>
    <p:extLst>
      <p:ext uri="{BB962C8B-B14F-4D97-AF65-F5344CB8AC3E}">
        <p14:creationId xmlns:p14="http://schemas.microsoft.com/office/powerpoint/2010/main" val="228541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- 189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Unit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- 134 Integration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- 27 Manuelle Testfälle</a:t>
            </a:r>
          </a:p>
          <a:p>
            <a:r>
              <a:rPr lang="de-DE" dirty="0" err="1"/>
              <a:t>Commits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Teamarbeit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r>
              <a:rPr lang="de-DE" dirty="0"/>
              <a:t>Definitionsphase</a:t>
            </a:r>
          </a:p>
          <a:p>
            <a:r>
              <a:rPr lang="de-DE" dirty="0"/>
              <a:t>Entwurfsphase</a:t>
            </a:r>
          </a:p>
          <a:p>
            <a:r>
              <a:rPr lang="de-DE" dirty="0"/>
              <a:t>Implementierungsphase</a:t>
            </a:r>
          </a:p>
          <a:p>
            <a:r>
              <a:rPr lang="de-DE" dirty="0"/>
              <a:t>Testphase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Lernerfahrung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Spezifisches Programmieren</a:t>
            </a:r>
          </a:p>
          <a:p>
            <a:pPr lvl="1"/>
            <a:r>
              <a:rPr lang="de-DE" dirty="0"/>
              <a:t>Datenbanken</a:t>
            </a:r>
          </a:p>
          <a:p>
            <a:pPr lvl="1"/>
            <a:r>
              <a:rPr lang="de-DE" dirty="0"/>
              <a:t>Client-Server-Kommunikation</a:t>
            </a:r>
          </a:p>
          <a:p>
            <a:r>
              <a:rPr lang="de-DE" dirty="0"/>
              <a:t>Weitere Lernerfahrungen</a:t>
            </a:r>
          </a:p>
          <a:p>
            <a:pPr lvl="1"/>
            <a:r>
              <a:rPr lang="de-DE" dirty="0" err="1"/>
              <a:t>LaTex</a:t>
            </a:r>
            <a:endParaRPr lang="de-DE" dirty="0"/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Clean Code</a:t>
            </a:r>
          </a:p>
          <a:p>
            <a:r>
              <a:rPr lang="de-DE" dirty="0"/>
              <a:t>Menschliches</a:t>
            </a:r>
          </a:p>
          <a:p>
            <a:pPr lvl="1"/>
            <a:r>
              <a:rPr lang="de-DE" dirty="0"/>
              <a:t>Probleme rechtzeitig kommunizieren</a:t>
            </a:r>
          </a:p>
          <a:p>
            <a:pPr lvl="1"/>
            <a:r>
              <a:rPr lang="de-DE" dirty="0"/>
              <a:t>Teamarbeit</a:t>
            </a:r>
          </a:p>
        </p:txBody>
      </p:sp>
    </p:spTree>
    <p:extLst>
      <p:ext uri="{BB962C8B-B14F-4D97-AF65-F5344CB8AC3E}">
        <p14:creationId xmlns:p14="http://schemas.microsoft.com/office/powerpoint/2010/main" val="6497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PSE  – Gruppe 3</vt:lpstr>
      <vt:lpstr>Demo</vt:lpstr>
      <vt:lpstr>Technische Umsetzung</vt:lpstr>
      <vt:lpstr>Entwurfsentscheidungen</vt:lpstr>
      <vt:lpstr>Statistik</vt:lpstr>
      <vt:lpstr>Evaluation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Theresa</cp:lastModifiedBy>
  <cp:revision>15</cp:revision>
  <dcterms:created xsi:type="dcterms:W3CDTF">2017-03-17T11:50:12Z</dcterms:created>
  <dcterms:modified xsi:type="dcterms:W3CDTF">2017-03-17T14:36:16Z</dcterms:modified>
</cp:coreProperties>
</file>