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  <p:sldMasterId id="2147483713" r:id="rId2"/>
    <p:sldMasterId id="2147483737" r:id="rId3"/>
    <p:sldMasterId id="2147483761" r:id="rId4"/>
    <p:sldMasterId id="2147483773" r:id="rId5"/>
    <p:sldMasterId id="2147483833" r:id="rId6"/>
    <p:sldMasterId id="2147483971" r:id="rId7"/>
  </p:sldMasterIdLst>
  <p:sldIdLst>
    <p:sldId id="256" r:id="rId8"/>
    <p:sldId id="262" r:id="rId9"/>
    <p:sldId id="268" r:id="rId10"/>
    <p:sldId id="266" r:id="rId11"/>
    <p:sldId id="267" r:id="rId12"/>
    <p:sldId id="265" r:id="rId13"/>
    <p:sldId id="257" r:id="rId14"/>
    <p:sldId id="261" r:id="rId15"/>
    <p:sldId id="258" r:id="rId16"/>
    <p:sldId id="259" r:id="rId17"/>
    <p:sldId id="26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026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749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0902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902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456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7305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8977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1523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370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28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1550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7326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0634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38921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1477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42042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74985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27681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6242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9807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9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4544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4326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31072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16333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85551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81965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8970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123696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25989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997319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8567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8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012216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93349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99462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78617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77768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4783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55366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849323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283938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659632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562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38580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0970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032563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568654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078829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293502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2420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38084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599929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105885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6206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1680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85258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4956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818482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35154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16068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64155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87949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63658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155201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88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135350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201496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826832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061562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01920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68655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57496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473148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39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730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1389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9385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6795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676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8588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8471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9576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69044A-C769-4552-8429-3F47D64660A8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21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/>
          <a:srcRect l="6320" b="18062"/>
          <a:stretch/>
        </p:blipFill>
        <p:spPr>
          <a:xfrm>
            <a:off x="955481" y="131732"/>
            <a:ext cx="4695244" cy="291543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Android-Go-App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sz="3800" dirty="0" err="1"/>
              <a:t>Pse</a:t>
            </a:r>
            <a:r>
              <a:rPr lang="de-DE" sz="3800" dirty="0"/>
              <a:t> Gruppe 3</a:t>
            </a:r>
          </a:p>
          <a:p>
            <a:endParaRPr lang="de-DE" dirty="0"/>
          </a:p>
          <a:p>
            <a:r>
              <a:rPr lang="de-DE" sz="2600" dirty="0"/>
              <a:t>Dennis </a:t>
            </a:r>
            <a:r>
              <a:rPr lang="de-DE" sz="2600" dirty="0" err="1"/>
              <a:t>Bäuml</a:t>
            </a:r>
            <a:r>
              <a:rPr lang="de-DE" sz="2600" dirty="0"/>
              <a:t> - Tarek Wilkening - Theresa Heine - Victoria Karl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606669" y="1338628"/>
            <a:ext cx="801858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1350" dirty="0"/>
          </a:p>
        </p:txBody>
      </p:sp>
      <p:sp>
        <p:nvSpPr>
          <p:cNvPr id="6" name="Textfeld 5"/>
          <p:cNvSpPr txBox="1"/>
          <p:nvPr/>
        </p:nvSpPr>
        <p:spPr>
          <a:xfrm>
            <a:off x="474785" y="1338628"/>
            <a:ext cx="81504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1350" dirty="0"/>
          </a:p>
        </p:txBody>
      </p:sp>
      <p:sp>
        <p:nvSpPr>
          <p:cNvPr id="8" name="Textfeld 7"/>
          <p:cNvSpPr txBox="1"/>
          <p:nvPr/>
        </p:nvSpPr>
        <p:spPr>
          <a:xfrm>
            <a:off x="6745147" y="1447558"/>
            <a:ext cx="12558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1350" dirty="0"/>
          </a:p>
        </p:txBody>
      </p:sp>
    </p:spTree>
    <p:extLst>
      <p:ext uri="{BB962C8B-B14F-4D97-AF65-F5344CB8AC3E}">
        <p14:creationId xmlns:p14="http://schemas.microsoft.com/office/powerpoint/2010/main" val="1997854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Lernerfahrung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de-DE" dirty="0"/>
              <a:t>Android</a:t>
            </a:r>
          </a:p>
          <a:p>
            <a:pPr marL="201168" lvl="1" indent="0">
              <a:buNone/>
            </a:pPr>
            <a:r>
              <a:rPr lang="de-DE" dirty="0"/>
              <a:t>Datenbanken</a:t>
            </a:r>
          </a:p>
          <a:p>
            <a:pPr marL="201168" lvl="1" indent="0">
              <a:buNone/>
            </a:pPr>
            <a:r>
              <a:rPr lang="de-DE" dirty="0"/>
              <a:t>Client-Server-Kommunikation</a:t>
            </a:r>
          </a:p>
          <a:p>
            <a:pPr marL="201168" lvl="1" indent="0">
              <a:buNone/>
            </a:pPr>
            <a:r>
              <a:rPr lang="de-DE" dirty="0"/>
              <a:t>Versionskontrolle und Dokumentation</a:t>
            </a:r>
          </a:p>
          <a:p>
            <a:pPr marL="201168" lvl="1" indent="0">
              <a:buNone/>
            </a:pPr>
            <a:r>
              <a:rPr lang="de-DE" dirty="0"/>
              <a:t>Clean Code</a:t>
            </a:r>
          </a:p>
          <a:p>
            <a:pPr marL="201168" lvl="1" indent="0">
              <a:buNone/>
            </a:pPr>
            <a:r>
              <a:rPr lang="de-DE" dirty="0"/>
              <a:t>Teamarbeit</a:t>
            </a:r>
          </a:p>
        </p:txBody>
      </p:sp>
    </p:spTree>
    <p:extLst>
      <p:ext uri="{BB962C8B-B14F-4D97-AF65-F5344CB8AC3E}">
        <p14:creationId xmlns:p14="http://schemas.microsoft.com/office/powerpoint/2010/main" val="649799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ENDE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Vielen Dank für ihre </a:t>
            </a:r>
            <a:r>
              <a:rPr lang="de-DE" dirty="0" err="1"/>
              <a:t>aufmerksamkeit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6938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Demo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7702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Umgesetzte Funktionen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Benutzerverwaltung</a:t>
            </a:r>
          </a:p>
          <a:p>
            <a:r>
              <a:rPr lang="de-DE" dirty="0"/>
              <a:t>Gruppenverwaltung</a:t>
            </a:r>
          </a:p>
          <a:p>
            <a:r>
              <a:rPr lang="de-DE" dirty="0"/>
              <a:t>Mittelung der GPS-Daten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6093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Technische Umsetzung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Grobentwurf</a:t>
            </a:r>
          </a:p>
          <a:p>
            <a:endParaRPr lang="de-DE" dirty="0"/>
          </a:p>
          <a:p>
            <a:r>
              <a:rPr lang="de-DE" dirty="0"/>
              <a:t>  Client					     Server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Rechteck: abgerundete Ecken 3"/>
          <p:cNvSpPr/>
          <p:nvPr/>
        </p:nvSpPr>
        <p:spPr>
          <a:xfrm>
            <a:off x="991924" y="3298777"/>
            <a:ext cx="2604052" cy="649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Controller</a:t>
            </a:r>
          </a:p>
        </p:txBody>
      </p:sp>
      <p:sp>
        <p:nvSpPr>
          <p:cNvPr id="5" name="Rechteck: abgerundete Ecken 4"/>
          <p:cNvSpPr/>
          <p:nvPr/>
        </p:nvSpPr>
        <p:spPr>
          <a:xfrm>
            <a:off x="991924" y="4072999"/>
            <a:ext cx="2604052" cy="649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</a:t>
            </a:r>
          </a:p>
        </p:txBody>
      </p:sp>
      <p:sp>
        <p:nvSpPr>
          <p:cNvPr id="6" name="Rechteck: abgerundete Ecken 5"/>
          <p:cNvSpPr/>
          <p:nvPr/>
        </p:nvSpPr>
        <p:spPr>
          <a:xfrm>
            <a:off x="991924" y="4842942"/>
            <a:ext cx="2604052" cy="649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View</a:t>
            </a:r>
          </a:p>
        </p:txBody>
      </p:sp>
      <p:sp>
        <p:nvSpPr>
          <p:cNvPr id="7" name="Rechteck: abgerundete Ecken 6"/>
          <p:cNvSpPr/>
          <p:nvPr/>
        </p:nvSpPr>
        <p:spPr>
          <a:xfrm>
            <a:off x="5593743" y="3623455"/>
            <a:ext cx="2604052" cy="649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Controller</a:t>
            </a:r>
          </a:p>
        </p:txBody>
      </p:sp>
      <p:sp>
        <p:nvSpPr>
          <p:cNvPr id="8" name="Rechteck: abgerundete Ecken 7"/>
          <p:cNvSpPr/>
          <p:nvPr/>
        </p:nvSpPr>
        <p:spPr>
          <a:xfrm>
            <a:off x="5593743" y="4397677"/>
            <a:ext cx="2604052" cy="649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</a:t>
            </a:r>
          </a:p>
        </p:txBody>
      </p:sp>
      <p:sp>
        <p:nvSpPr>
          <p:cNvPr id="11" name="Rechteck 10"/>
          <p:cNvSpPr/>
          <p:nvPr/>
        </p:nvSpPr>
        <p:spPr>
          <a:xfrm>
            <a:off x="822959" y="2509242"/>
            <a:ext cx="2941982" cy="31275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5424778" y="2509242"/>
            <a:ext cx="2941982" cy="31275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 Verbindung mit Pfeil 13"/>
          <p:cNvCxnSpPr/>
          <p:nvPr/>
        </p:nvCxnSpPr>
        <p:spPr>
          <a:xfrm>
            <a:off x="3764941" y="3948134"/>
            <a:ext cx="1659837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274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Technische Umsetzung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Nachrichtenverarbeitung</a:t>
            </a:r>
          </a:p>
        </p:txBody>
      </p:sp>
      <p:sp>
        <p:nvSpPr>
          <p:cNvPr id="14" name="Rechteck: abgerundete Ecken 13"/>
          <p:cNvSpPr/>
          <p:nvPr/>
        </p:nvSpPr>
        <p:spPr>
          <a:xfrm>
            <a:off x="2669201" y="2579777"/>
            <a:ext cx="1378226" cy="66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Request</a:t>
            </a:r>
          </a:p>
          <a:p>
            <a:pPr algn="ctr"/>
            <a:r>
              <a:rPr lang="de-DE" dirty="0"/>
              <a:t>senden</a:t>
            </a:r>
          </a:p>
        </p:txBody>
      </p:sp>
      <p:sp>
        <p:nvSpPr>
          <p:cNvPr id="18" name="Rechteck: abgerundete Ecken 17"/>
          <p:cNvSpPr/>
          <p:nvPr/>
        </p:nvSpPr>
        <p:spPr>
          <a:xfrm>
            <a:off x="5123512" y="2579777"/>
            <a:ext cx="1378226" cy="66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Request </a:t>
            </a:r>
          </a:p>
          <a:p>
            <a:pPr algn="ctr"/>
            <a:r>
              <a:rPr lang="de-DE" dirty="0"/>
              <a:t>verarbeiten</a:t>
            </a:r>
          </a:p>
        </p:txBody>
      </p:sp>
      <p:sp>
        <p:nvSpPr>
          <p:cNvPr id="24" name="Rechteck: abgerundete Ecken 23"/>
          <p:cNvSpPr/>
          <p:nvPr/>
        </p:nvSpPr>
        <p:spPr>
          <a:xfrm>
            <a:off x="6770677" y="3801623"/>
            <a:ext cx="1378226" cy="66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</a:t>
            </a:r>
          </a:p>
          <a:p>
            <a:pPr algn="ctr"/>
            <a:r>
              <a:rPr lang="de-DE" dirty="0"/>
              <a:t>speichern</a:t>
            </a:r>
          </a:p>
        </p:txBody>
      </p:sp>
      <p:sp>
        <p:nvSpPr>
          <p:cNvPr id="25" name="Rechteck: abgerundete Ecken 24"/>
          <p:cNvSpPr/>
          <p:nvPr/>
        </p:nvSpPr>
        <p:spPr>
          <a:xfrm>
            <a:off x="5149358" y="5003192"/>
            <a:ext cx="1378226" cy="66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Response</a:t>
            </a:r>
          </a:p>
          <a:p>
            <a:pPr algn="ctr"/>
            <a:r>
              <a:rPr lang="de-DE" dirty="0"/>
              <a:t>senden</a:t>
            </a:r>
          </a:p>
        </p:txBody>
      </p:sp>
      <p:sp>
        <p:nvSpPr>
          <p:cNvPr id="27" name="Rechteck: abgerundete Ecken 26"/>
          <p:cNvSpPr/>
          <p:nvPr/>
        </p:nvSpPr>
        <p:spPr>
          <a:xfrm>
            <a:off x="2669201" y="5003192"/>
            <a:ext cx="1378226" cy="66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Response verarbeiten</a:t>
            </a:r>
          </a:p>
        </p:txBody>
      </p:sp>
      <p:sp>
        <p:nvSpPr>
          <p:cNvPr id="28" name="Rechteck: abgerundete Ecken 27"/>
          <p:cNvSpPr/>
          <p:nvPr/>
        </p:nvSpPr>
        <p:spPr>
          <a:xfrm>
            <a:off x="1061498" y="3857414"/>
            <a:ext cx="1378226" cy="66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 speichern</a:t>
            </a:r>
          </a:p>
        </p:txBody>
      </p:sp>
      <p:sp>
        <p:nvSpPr>
          <p:cNvPr id="29" name="Rechteck 28"/>
          <p:cNvSpPr/>
          <p:nvPr/>
        </p:nvSpPr>
        <p:spPr>
          <a:xfrm>
            <a:off x="904003" y="2400869"/>
            <a:ext cx="3378867" cy="3468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4987893" y="2400868"/>
            <a:ext cx="3378867" cy="3468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Gerade Verbindung mit Pfeil 31"/>
          <p:cNvCxnSpPr>
            <a:stCxn id="14" idx="3"/>
            <a:endCxn id="18" idx="1"/>
          </p:cNvCxnSpPr>
          <p:nvPr/>
        </p:nvCxnSpPr>
        <p:spPr>
          <a:xfrm>
            <a:off x="4047427" y="2913134"/>
            <a:ext cx="107608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18" idx="3"/>
            <a:endCxn id="24" idx="0"/>
          </p:cNvCxnSpPr>
          <p:nvPr/>
        </p:nvCxnSpPr>
        <p:spPr>
          <a:xfrm>
            <a:off x="6501738" y="2913134"/>
            <a:ext cx="958052" cy="8884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24" idx="2"/>
            <a:endCxn id="25" idx="3"/>
          </p:cNvCxnSpPr>
          <p:nvPr/>
        </p:nvCxnSpPr>
        <p:spPr>
          <a:xfrm flipH="1">
            <a:off x="6527584" y="4468336"/>
            <a:ext cx="932206" cy="8682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25" idx="1"/>
            <a:endCxn id="27" idx="3"/>
          </p:cNvCxnSpPr>
          <p:nvPr/>
        </p:nvCxnSpPr>
        <p:spPr>
          <a:xfrm flipH="1">
            <a:off x="4047427" y="5336549"/>
            <a:ext cx="110193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27" idx="1"/>
            <a:endCxn id="28" idx="2"/>
          </p:cNvCxnSpPr>
          <p:nvPr/>
        </p:nvCxnSpPr>
        <p:spPr>
          <a:xfrm flipH="1" flipV="1">
            <a:off x="1750611" y="4524127"/>
            <a:ext cx="918590" cy="8124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Grafik 4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r="17636"/>
          <a:stretch/>
        </p:blipFill>
        <p:spPr>
          <a:xfrm>
            <a:off x="1061498" y="2579777"/>
            <a:ext cx="588533" cy="925165"/>
          </a:xfrm>
          <a:prstGeom prst="rect">
            <a:avLst/>
          </a:prstGeom>
        </p:spPr>
      </p:pic>
      <p:cxnSp>
        <p:nvCxnSpPr>
          <p:cNvPr id="52" name="Gerade Verbindung mit Pfeil 51"/>
          <p:cNvCxnSpPr>
            <a:endCxn id="14" idx="1"/>
          </p:cNvCxnSpPr>
          <p:nvPr/>
        </p:nvCxnSpPr>
        <p:spPr>
          <a:xfrm>
            <a:off x="1650031" y="2913133"/>
            <a:ext cx="101917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Grafik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806" y="2454271"/>
            <a:ext cx="1085626" cy="108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435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Frameworks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090" y="2495757"/>
            <a:ext cx="1143000" cy="11430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31" y="3813801"/>
            <a:ext cx="1860359" cy="51741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951" y="1885951"/>
            <a:ext cx="1142025" cy="129472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461" y="4627593"/>
            <a:ext cx="1999450" cy="68008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104" y="5368176"/>
            <a:ext cx="1535937" cy="735798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214" y="3387627"/>
            <a:ext cx="2271713" cy="1135856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199" y="3638757"/>
            <a:ext cx="1198415" cy="994241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399" y="1914740"/>
            <a:ext cx="1960635" cy="816932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31" y="4949866"/>
            <a:ext cx="1379494" cy="1037424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28" y="1914739"/>
            <a:ext cx="1333500" cy="904875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611" y="4949866"/>
            <a:ext cx="1734316" cy="115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659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Entwurfsentscheidungen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sym typeface="Wingdings" panose="05000000000000000000" pitchFamily="2" charset="2"/>
              </a:rPr>
              <a:t>Gui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  nach Themen unterteilt, untergeordnete Fragments</a:t>
            </a:r>
          </a:p>
          <a:p>
            <a:pPr lvl="1"/>
            <a:r>
              <a:rPr lang="de-DE" dirty="0" err="1"/>
              <a:t>Activities</a:t>
            </a:r>
            <a:endParaRPr lang="de-DE" dirty="0"/>
          </a:p>
          <a:p>
            <a:pPr lvl="1"/>
            <a:r>
              <a:rPr lang="de-DE" dirty="0"/>
              <a:t>Fragments</a:t>
            </a:r>
          </a:p>
          <a:p>
            <a:pPr lvl="1"/>
            <a:r>
              <a:rPr lang="de-DE" dirty="0"/>
              <a:t>Karte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Open Street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Map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und Clustering also ohne Google</a:t>
            </a:r>
          </a:p>
          <a:p>
            <a:r>
              <a:rPr lang="de-DE" dirty="0"/>
              <a:t>Anmeldungsverfahren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Link</a:t>
            </a:r>
          </a:p>
          <a:p>
            <a:r>
              <a:rPr lang="de-DE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Hintergrund</a:t>
            </a:r>
          </a:p>
          <a:p>
            <a:pPr lvl="1"/>
            <a:r>
              <a:rPr lang="de-DE" dirty="0" err="1">
                <a:sym typeface="Wingdings" panose="05000000000000000000" pitchFamily="2" charset="2"/>
              </a:rPr>
              <a:t>Hibernate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  Probleme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de-DE" dirty="0"/>
              <a:t>Sicherheit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weggelassen</a:t>
            </a:r>
          </a:p>
        </p:txBody>
      </p:sp>
    </p:spTree>
    <p:extLst>
      <p:ext uri="{BB962C8B-B14F-4D97-AF65-F5344CB8AC3E}">
        <p14:creationId xmlns:p14="http://schemas.microsoft.com/office/powerpoint/2010/main" val="2285414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Statistik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ca. 6000 Zeilen Code</a:t>
            </a:r>
          </a:p>
          <a:p>
            <a:r>
              <a:rPr lang="de-DE" dirty="0"/>
              <a:t>ca. 90% Testabdeckung</a:t>
            </a:r>
          </a:p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</a:rPr>
              <a:t>	- 189 Unit Tests</a:t>
            </a:r>
          </a:p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</a:rPr>
              <a:t>	- 134 Integration Tests</a:t>
            </a:r>
          </a:p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</a:rPr>
              <a:t>	- 27 Manuelle Testfälle</a:t>
            </a:r>
          </a:p>
        </p:txBody>
      </p:sp>
    </p:spTree>
    <p:extLst>
      <p:ext uri="{BB962C8B-B14F-4D97-AF65-F5344CB8AC3E}">
        <p14:creationId xmlns:p14="http://schemas.microsoft.com/office/powerpoint/2010/main" val="3408895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Wasserfallmodell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0" name="Rechteck: abgerundete Ecken 9"/>
          <p:cNvSpPr/>
          <p:nvPr/>
        </p:nvSpPr>
        <p:spPr>
          <a:xfrm>
            <a:off x="822959" y="2168958"/>
            <a:ext cx="2604052" cy="649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Definitionsphase</a:t>
            </a:r>
          </a:p>
        </p:txBody>
      </p:sp>
      <p:sp>
        <p:nvSpPr>
          <p:cNvPr id="12" name="Rechteck: abgerundete Ecken 11"/>
          <p:cNvSpPr/>
          <p:nvPr/>
        </p:nvSpPr>
        <p:spPr>
          <a:xfrm>
            <a:off x="2458277" y="3035522"/>
            <a:ext cx="2604052" cy="649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Entwurfsphase</a:t>
            </a:r>
          </a:p>
        </p:txBody>
      </p:sp>
      <p:sp>
        <p:nvSpPr>
          <p:cNvPr id="13" name="Rechteck: abgerundete Ecken 12"/>
          <p:cNvSpPr/>
          <p:nvPr/>
        </p:nvSpPr>
        <p:spPr>
          <a:xfrm>
            <a:off x="4154555" y="3899269"/>
            <a:ext cx="2604053" cy="649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Implementierungsphase</a:t>
            </a:r>
          </a:p>
        </p:txBody>
      </p:sp>
      <p:sp>
        <p:nvSpPr>
          <p:cNvPr id="14" name="Rechteck: abgerundete Ecken 13"/>
          <p:cNvSpPr/>
          <p:nvPr/>
        </p:nvSpPr>
        <p:spPr>
          <a:xfrm>
            <a:off x="6017315" y="4763016"/>
            <a:ext cx="2604053" cy="649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Testphase</a:t>
            </a:r>
          </a:p>
        </p:txBody>
      </p:sp>
    </p:spTree>
    <p:extLst>
      <p:ext uri="{BB962C8B-B14F-4D97-AF65-F5344CB8AC3E}">
        <p14:creationId xmlns:p14="http://schemas.microsoft.com/office/powerpoint/2010/main" val="366579866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Rückblick">
  <a:themeElements>
    <a:clrScheme name="Benutzerdefiniert 1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339933"/>
      </a:accent1>
      <a:accent2>
        <a:srgbClr val="008200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TM02892315[[fn=Fetzen]]</Template>
  <TotalTime>0</TotalTime>
  <Words>113</Words>
  <Application>Microsoft Office PowerPoint</Application>
  <PresentationFormat>Bildschirmpräsentation (4:3)</PresentationFormat>
  <Paragraphs>71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7</vt:i4>
      </vt:variant>
      <vt:variant>
        <vt:lpstr>Folientitel</vt:lpstr>
      </vt:variant>
      <vt:variant>
        <vt:i4>11</vt:i4>
      </vt:variant>
    </vt:vector>
  </HeadingPairs>
  <TitlesOfParts>
    <vt:vector size="22" baseType="lpstr">
      <vt:lpstr>Calibri</vt:lpstr>
      <vt:lpstr>Calibri Light</vt:lpstr>
      <vt:lpstr>Wingdings</vt:lpstr>
      <vt:lpstr>Wingdings 2</vt:lpstr>
      <vt:lpstr>HDOfficeLightV0</vt:lpstr>
      <vt:lpstr>1_HDOfficeLightV0</vt:lpstr>
      <vt:lpstr>2_HDOfficeLightV0</vt:lpstr>
      <vt:lpstr>3_HDOfficeLightV0</vt:lpstr>
      <vt:lpstr>4_HDOfficeLightV0</vt:lpstr>
      <vt:lpstr>5_HDOfficeLightV0</vt:lpstr>
      <vt:lpstr>Rückblick</vt:lpstr>
      <vt:lpstr>Android-Go-App</vt:lpstr>
      <vt:lpstr>Demo</vt:lpstr>
      <vt:lpstr>Umgesetzte Funktionen</vt:lpstr>
      <vt:lpstr>Technische Umsetzung</vt:lpstr>
      <vt:lpstr>Technische Umsetzung</vt:lpstr>
      <vt:lpstr>Frameworks</vt:lpstr>
      <vt:lpstr>Entwurfsentscheidungen</vt:lpstr>
      <vt:lpstr>Statistik</vt:lpstr>
      <vt:lpstr>Wasserfallmodell</vt:lpstr>
      <vt:lpstr>Lernerfahrung</vt:lpstr>
      <vt:lpstr>ENDE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  – Gruppe 3</dc:title>
  <dc:creator>schoko monsterchen</dc:creator>
  <cp:lastModifiedBy>Theresa</cp:lastModifiedBy>
  <cp:revision>41</cp:revision>
  <dcterms:created xsi:type="dcterms:W3CDTF">2017-03-17T11:50:12Z</dcterms:created>
  <dcterms:modified xsi:type="dcterms:W3CDTF">2017-03-20T13:49:35Z</dcterms:modified>
</cp:coreProperties>
</file>