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14451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14451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cc3e49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cc3e49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cc3e49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cc3e49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cc3e49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cc3e49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cc3e49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cc3e49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5a1a13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5a1a13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5a1a13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5a1a13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dcd355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dcd355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46150"/>
            <a:ext cx="85206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Proposta soluzione esercitazione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RMI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9950" y="3745825"/>
            <a:ext cx="47040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Mattia Innocenti - 825046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Federico Macchiavelli - 825621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Andrea Proia - 825784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Luca Bartolomei - 825005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Specifiche servizio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L’applicativo ha come obiettivo un’applicazione C/S che consenta di effettuare </a:t>
            </a:r>
            <a:r>
              <a:rPr lang="it" sz="2200" u="sng"/>
              <a:t>2 operazioni remote</a:t>
            </a:r>
            <a:r>
              <a:rPr lang="it" sz="2200"/>
              <a:t> su file testo:</a:t>
            </a:r>
            <a:endParaRPr sz="2200"/>
          </a:p>
          <a:p>
            <a:pPr indent="-368300" lvl="0" marL="9144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contare le righe</a:t>
            </a:r>
            <a:r>
              <a:rPr lang="it" sz="2200"/>
              <a:t> che contengono un numero di parole superiore ad un intero espresso dal cliente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eliminare una riga</a:t>
            </a:r>
            <a:r>
              <a:rPr lang="it" sz="2200"/>
              <a:t> da un file remoto passando il nome del file e il numero di riga da rimuovere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76003" y="528045"/>
            <a:ext cx="2123100" cy="1519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96938" y="699225"/>
            <a:ext cx="1415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ServerImpl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Implementa i 2 metodi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39087" y="1639025"/>
            <a:ext cx="719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69" name="Google Shape;69;p15"/>
          <p:cNvSpPr/>
          <p:nvPr/>
        </p:nvSpPr>
        <p:spPr>
          <a:xfrm>
            <a:off x="6446250" y="2687974"/>
            <a:ext cx="2053500" cy="138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125981" y="2736914"/>
            <a:ext cx="635700" cy="533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65450" y="2859564"/>
            <a:ext cx="1415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Filtro che distingue e invoca metodi remoti</a:t>
            </a:r>
            <a:endParaRPr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6111125" y="2804863"/>
            <a:ext cx="665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STUB</a:t>
            </a:r>
            <a:endParaRPr/>
          </a:p>
        </p:txBody>
      </p:sp>
      <p:cxnSp>
        <p:nvCxnSpPr>
          <p:cNvPr id="73" name="Google Shape;73;p15"/>
          <p:cNvCxnSpPr>
            <a:stCxn id="66" idx="2"/>
            <a:endCxn id="74" idx="1"/>
          </p:cNvCxnSpPr>
          <p:nvPr/>
        </p:nvCxnSpPr>
        <p:spPr>
          <a:xfrm flipH="1">
            <a:off x="671303" y="1287795"/>
            <a:ext cx="1004700" cy="1985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5815503" y="299275"/>
            <a:ext cx="2334600" cy="145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11850" y="411800"/>
            <a:ext cx="19419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INTERFACCIA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RemOp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conta_righe()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elimina_riga()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3732975" y="897850"/>
            <a:ext cx="2078700" cy="15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" name="Google Shape;74;p15"/>
          <p:cNvSpPr/>
          <p:nvPr/>
        </p:nvSpPr>
        <p:spPr>
          <a:xfrm>
            <a:off x="479597" y="3126529"/>
            <a:ext cx="1309200" cy="99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26642" y="3406115"/>
            <a:ext cx="141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RMIregistry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54675" y="1642100"/>
            <a:ext cx="915000" cy="677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2025" y="2149375"/>
            <a:ext cx="1736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si registra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rgbClr val="FFFFFF"/>
                </a:solidFill>
              </a:rPr>
              <a:t>(mediante </a:t>
            </a:r>
            <a:r>
              <a:rPr b="1" i="1" lang="it" sz="1000">
                <a:solidFill>
                  <a:srgbClr val="FFFFFF"/>
                </a:solidFill>
              </a:rPr>
              <a:t>rebind</a:t>
            </a:r>
            <a:r>
              <a:rPr i="1" lang="it" sz="1000">
                <a:solidFill>
                  <a:srgbClr val="FFFFFF"/>
                </a:solidFill>
              </a:rPr>
              <a:t>)</a:t>
            </a:r>
            <a:endParaRPr i="1" sz="100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31066" y="855500"/>
            <a:ext cx="154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3333875" y="2227225"/>
            <a:ext cx="2874600" cy="7377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069988" y="632700"/>
            <a:ext cx="112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implementa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889600" y="1787200"/>
            <a:ext cx="121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SKELETON</a:t>
            </a:r>
            <a:endParaRPr sz="1300"/>
          </a:p>
        </p:txBody>
      </p:sp>
      <p:cxnSp>
        <p:nvCxnSpPr>
          <p:cNvPr id="85" name="Google Shape;85;p15"/>
          <p:cNvCxnSpPr>
            <a:stCxn id="69" idx="2"/>
          </p:cNvCxnSpPr>
          <p:nvPr/>
        </p:nvCxnSpPr>
        <p:spPr>
          <a:xfrm flipH="1">
            <a:off x="1567650" y="3382324"/>
            <a:ext cx="4878600" cy="61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1841750" y="3316125"/>
            <a:ext cx="254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ottiene un riferimento remoto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69950" y="2394225"/>
            <a:ext cx="2278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comunicazione     TCP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8" name="Google Shape;88;p15"/>
          <p:cNvCxnSpPr>
            <a:endCxn id="74" idx="4"/>
          </p:cNvCxnSpPr>
          <p:nvPr/>
        </p:nvCxnSpPr>
        <p:spPr>
          <a:xfrm flipH="1">
            <a:off x="1134197" y="3892729"/>
            <a:ext cx="5628600" cy="233100"/>
          </a:xfrm>
          <a:prstGeom prst="curvedConnector4">
            <a:avLst>
              <a:gd fmla="val 44185" name="adj1"/>
              <a:gd fmla="val 202156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5190500" y="3894488"/>
            <a:ext cx="254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lookup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- struttura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970850"/>
            <a:ext cx="85206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Operazioni preliminari: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Controllo argomenti invocazione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Invocazione metodo </a:t>
            </a:r>
            <a:r>
              <a:rPr b="1" i="1" lang="it" sz="1500"/>
              <a:t>lookup </a:t>
            </a:r>
            <a:r>
              <a:rPr lang="it" sz="1500"/>
              <a:t>per recuperare riferimento remoto memorizzandolo in una variabile di tipo interfaccia (RemOp)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Struttura ciclica (filtro):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tipologia servizio (C/E)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il nome del file sul quale invocare il servizio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Distinguo richiesta: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conta_righe(): richiedo soglia parole per considerare la riga come valida nel conteggio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elimina_riga(): richiedo il numero della linea da eliminare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Attendo esito e stampo a video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architettura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80825" y="1035275"/>
            <a:ext cx="3298500" cy="31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41075" y="1872275"/>
            <a:ext cx="277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Processo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SERVER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(Main)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764075" y="60971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949775" y="693723"/>
            <a:ext cx="1041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1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Crea istanza di ServImpl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>
            <a:endCxn id="101" idx="7"/>
          </p:cNvCxnSpPr>
          <p:nvPr/>
        </p:nvCxnSpPr>
        <p:spPr>
          <a:xfrm flipH="1">
            <a:off x="3296271" y="964327"/>
            <a:ext cx="3510600" cy="5370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06" name="Google Shape;106;p17"/>
          <p:cNvCxnSpPr>
            <a:stCxn id="107" idx="0"/>
            <a:endCxn id="103" idx="4"/>
          </p:cNvCxnSpPr>
          <p:nvPr/>
        </p:nvCxnSpPr>
        <p:spPr>
          <a:xfrm rot="-5400000">
            <a:off x="6300300" y="1019113"/>
            <a:ext cx="392700" cy="1947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4816500" y="218926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816500" y="2307413"/>
            <a:ext cx="1412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Rebind sull’RMIregistry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639325" y="3349453"/>
            <a:ext cx="1762800" cy="150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Google Shape;110;p17"/>
          <p:cNvCxnSpPr>
            <a:stCxn id="109" idx="2"/>
            <a:endCxn id="107" idx="3"/>
          </p:cNvCxnSpPr>
          <p:nvPr/>
        </p:nvCxnSpPr>
        <p:spPr>
          <a:xfrm rot="10800000">
            <a:off x="5023525" y="3202153"/>
            <a:ext cx="1615800" cy="9015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814375" y="3380675"/>
            <a:ext cx="14127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/>
              <a:t>3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Pronto a eseguire i metodi invocati in remoto dal client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conta_righe()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360625"/>
            <a:ext cx="85206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public </a:t>
            </a:r>
            <a:r>
              <a:rPr b="1" lang="it" sz="2400"/>
              <a:t>int conta_righe(String fileName, int soglia)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Controllo esistenza e leggibilità file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Ciclo di lettura A CARATTERE mediante </a:t>
            </a:r>
            <a:r>
              <a:rPr i="1" lang="it" sz="2400"/>
              <a:t>FileReader</a:t>
            </a:r>
            <a:r>
              <a:rPr lang="it" sz="2400"/>
              <a:t> fino a fine file ed eventuale incremento contatore ogni lettura di ‘\n’ se la linea possiede più di “soglia” parole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Chiusura strutture e return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elimina_riga()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360625"/>
            <a:ext cx="85206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it" sz="2000"/>
              <a:t>int elimina_riga(String fileName, int nRiga)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Controllo esistenza e leggibilità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per controllare che: nRiga &lt;= numero linee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Creazione file temporaneo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A BUFFER mediante </a:t>
            </a:r>
            <a:r>
              <a:rPr i="1" lang="it" sz="2000"/>
              <a:t>BufferedReader</a:t>
            </a:r>
            <a:r>
              <a:rPr lang="it" sz="2000"/>
              <a:t> fino a fine file per scrivere tutte le linee su fileTmp (tranne quella da eliminare)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Sovrascrittura file originale con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Chiusura strutture e return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Problemi riscontrati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metodi messi a disposizione dal Server presentano entrambi dei possibili problemi di concorrenza: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La funzionalità del conteggio delle righe </a:t>
            </a:r>
            <a:r>
              <a:rPr lang="it"/>
              <a:t>presenta criticità laddove un </a:t>
            </a:r>
            <a:r>
              <a:rPr lang="it"/>
              <a:t>client</a:t>
            </a:r>
            <a:r>
              <a:rPr lang="it"/>
              <a:t> tentasse contemporaneamente di eliminare una riga dallo stesso file, oggetto dell’operazione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La possibilità di eliminare una riga da un file, potrebbe essere causa di problemi di contention se eseguita contemporaneamente da più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302675"/>
            <a:ext cx="85206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Le entità in gioco sono necessariamente 3: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Registry</a:t>
            </a:r>
            <a:r>
              <a:rPr lang="it" sz="1400"/>
              <a:t> che deve essere sempre in esecuzione (dopo la compilazione dell’interfaccia e del server)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Server</a:t>
            </a:r>
            <a:r>
              <a:rPr lang="it" sz="1400"/>
              <a:t> che si deve registrare sul Registry per poter essere riferito correttamente dai clienti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Client</a:t>
            </a:r>
            <a:r>
              <a:rPr lang="it" sz="1400"/>
              <a:t> che dopo aver recuperato dal registry il riferimento all’oggetto remoto, può invocare in remoto i metodi definiti sul Server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Tramite l’implementazione dell’interfaccia remotizzabile </a:t>
            </a:r>
            <a:r>
              <a:rPr b="1" lang="it" sz="1400"/>
              <a:t>RemOp </a:t>
            </a:r>
            <a:r>
              <a:rPr lang="it" sz="1400"/>
              <a:t>(condivisa da entrambe le entità C/S) è stato quindi possibile definire sul server i metodi invocabili in remoto dal client, e la comunicazione è stata resa possibile dai 2 proxy Stub (Client) e Skeleton (Server) che hanno reso possibile l’invocazione remota e la gestione delle chiamate sul Server.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