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59"/>
  </p:normalViewPr>
  <p:slideViewPr>
    <p:cSldViewPr snapToGrid="0" snapToObjects="1">
      <p:cViewPr varScale="1">
        <p:scale>
          <a:sx n="92" d="100"/>
          <a:sy n="92" d="100"/>
        </p:scale>
        <p:origin x="184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873F6490-94DC-4F81-89C4-3658426363EA}" type="slidenum">
              <a:rPr lang="en-US" sz="1000" b="0" strike="noStrike" spc="-1">
                <a:solidFill>
                  <a:srgbClr val="ADADAD"/>
                </a:solidFill>
                <a:latin typeface="Arial"/>
                <a:ea typeface="Arial"/>
              </a:rPr>
              <a:t>‹N›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27A3EC2F-7F47-48B4-B84D-06B79A977A63}" type="slidenum">
              <a:rPr lang="en-US" sz="1000" b="0" strike="noStrike" spc="-1">
                <a:solidFill>
                  <a:srgbClr val="ADADAD"/>
                </a:solidFill>
                <a:latin typeface="Arial"/>
                <a:ea typeface="Arial"/>
              </a:rPr>
              <a:t>‹N›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446120"/>
            <a:ext cx="8520120" cy="1842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FFFFFF"/>
                </a:solidFill>
                <a:latin typeface="Arial"/>
                <a:ea typeface="Arial"/>
              </a:rPr>
              <a:t>Proposta soluzione esercitazione 8</a:t>
            </a:r>
            <a:br/>
            <a:r>
              <a:rPr lang="en-US" sz="5200" b="0" strike="noStrike" spc="-1">
                <a:solidFill>
                  <a:srgbClr val="FFFFFF"/>
                </a:solidFill>
                <a:latin typeface="Arial"/>
                <a:ea typeface="Arial"/>
              </a:rPr>
              <a:t>RPC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439880" y="3745800"/>
            <a:ext cx="4703760" cy="1397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ADADAD"/>
                </a:solidFill>
                <a:latin typeface="Arial"/>
                <a:ea typeface="Arial"/>
              </a:rPr>
              <a:t> Mattia Innocenti - 825046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ADADAD"/>
                </a:solidFill>
                <a:latin typeface="Arial"/>
                <a:ea typeface="Arial"/>
              </a:rPr>
              <a:t>Federico Macchiavelli - 825621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ADADAD"/>
                </a:solidFill>
                <a:latin typeface="Arial"/>
                <a:ea typeface="Arial"/>
              </a:rPr>
              <a:t>Andrea Proia - 825784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ADADAD"/>
                </a:solidFill>
                <a:latin typeface="Arial"/>
                <a:ea typeface="Arial"/>
              </a:rPr>
              <a:t>Luca Bartolomei - 825005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86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Specifiche servizio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305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L’applicativo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 come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obiettivo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un’applicazione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C/S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consenta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effettuare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u="sng" strike="noStrike" spc="-1" dirty="0">
                <a:solidFill>
                  <a:srgbClr val="ADADAD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en-US" sz="2000" b="0" u="sng" strike="noStrike" spc="-1" dirty="0" err="1">
                <a:solidFill>
                  <a:srgbClr val="ADADAD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operazioni</a:t>
            </a:r>
            <a:r>
              <a:rPr lang="en-US" sz="2000" b="0" u="sng" strike="noStrike" spc="-1" dirty="0">
                <a:solidFill>
                  <a:srgbClr val="ADADAD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remote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2000" b="0" strike="noStrike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indent="-36792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servizio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contare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caratteri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parole e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linee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 un file di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testo</a:t>
            </a:r>
            <a:endParaRPr lang="en-US" sz="2000" b="0" strike="noStrike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indent="-367920">
              <a:lnSpc>
                <a:spcPct val="115000"/>
              </a:lnSpc>
              <a:buClr>
                <a:srgbClr val="ADADAD"/>
              </a:buClr>
              <a:buFont typeface="Arial"/>
              <a:buAutoNum type="arabicPeriod"/>
            </a:pP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servizio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contare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numero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presenti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direttorio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scelto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cui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sia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maggiore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una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soglia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indicata</a:t>
            </a:r>
            <a:endParaRPr lang="en-US" sz="2000" b="1" strike="noStrike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0E2AEF65-36DE-944A-8DCF-28F6DF365DAB}"/>
              </a:ext>
            </a:extLst>
          </p:cNvPr>
          <p:cNvSpPr/>
          <p:nvPr/>
        </p:nvSpPr>
        <p:spPr>
          <a:xfrm>
            <a:off x="1274615" y="835601"/>
            <a:ext cx="1828801" cy="126595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5D3242-FB5C-C742-9111-72D5EB3339F3}"/>
              </a:ext>
            </a:extLst>
          </p:cNvPr>
          <p:cNvSpPr/>
          <p:nvPr/>
        </p:nvSpPr>
        <p:spPr>
          <a:xfrm>
            <a:off x="1052940" y="3041941"/>
            <a:ext cx="2272150" cy="7481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scan_clnt.c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9183834-4977-3140-97F5-F9C4A8DDE9B1}"/>
              </a:ext>
            </a:extLst>
          </p:cNvPr>
          <p:cNvSpPr/>
          <p:nvPr/>
        </p:nvSpPr>
        <p:spPr>
          <a:xfrm>
            <a:off x="6040586" y="835601"/>
            <a:ext cx="1828801" cy="126595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462B7F8-280A-554A-A53E-60BBC632DF2D}"/>
              </a:ext>
            </a:extLst>
          </p:cNvPr>
          <p:cNvSpPr/>
          <p:nvPr/>
        </p:nvSpPr>
        <p:spPr>
          <a:xfrm>
            <a:off x="5818910" y="3041941"/>
            <a:ext cx="2272150" cy="7481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scan_svc.c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05D604-946B-E94F-A1FC-62E8C9B060EC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2189015" y="2101560"/>
            <a:ext cx="1" cy="9403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BA2BED7-8458-164A-8244-8127BCBE6A69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6954985" y="2101560"/>
            <a:ext cx="2" cy="9403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2462691-A82E-0040-BA57-7A1477E816E5}"/>
              </a:ext>
            </a:extLst>
          </p:cNvPr>
          <p:cNvSpPr txBox="1"/>
          <p:nvPr/>
        </p:nvSpPr>
        <p:spPr>
          <a:xfrm>
            <a:off x="360214" y="466269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Client_host</a:t>
            </a:r>
            <a:endParaRPr lang="it-IT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F64BF8D-5A75-BA47-9329-68EA8223AF4D}"/>
              </a:ext>
            </a:extLst>
          </p:cNvPr>
          <p:cNvSpPr txBox="1"/>
          <p:nvPr/>
        </p:nvSpPr>
        <p:spPr>
          <a:xfrm>
            <a:off x="6954986" y="466040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Server_host</a:t>
            </a:r>
            <a:endParaRPr lang="it-IT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CC6FC2E-1418-314C-B9E0-AD1F48951427}"/>
              </a:ext>
            </a:extLst>
          </p:cNvPr>
          <p:cNvSpPr txBox="1"/>
          <p:nvPr/>
        </p:nvSpPr>
        <p:spPr>
          <a:xfrm>
            <a:off x="2258291" y="2088432"/>
            <a:ext cx="23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file_scan</a:t>
            </a:r>
            <a:r>
              <a:rPr lang="it-IT" sz="1600" dirty="0">
                <a:solidFill>
                  <a:schemeClr val="bg1"/>
                </a:solidFill>
              </a:rPr>
              <a:t> (</a:t>
            </a:r>
            <a:r>
              <a:rPr lang="it-IT" sz="1600" dirty="0" err="1">
                <a:solidFill>
                  <a:schemeClr val="bg1"/>
                </a:solidFill>
              </a:rPr>
              <a:t>argp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clnt</a:t>
            </a:r>
            <a:r>
              <a:rPr lang="it-IT" sz="1600" dirty="0">
                <a:solidFill>
                  <a:schemeClr val="bg1"/>
                </a:solidFill>
              </a:rPr>
              <a:t>)</a:t>
            </a:r>
          </a:p>
          <a:p>
            <a:r>
              <a:rPr lang="it-IT" sz="1600" dirty="0">
                <a:solidFill>
                  <a:schemeClr val="bg1"/>
                </a:solidFill>
              </a:rPr>
              <a:t>o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dir_scan</a:t>
            </a:r>
            <a:r>
              <a:rPr lang="it-IT" sz="1600" dirty="0">
                <a:solidFill>
                  <a:schemeClr val="bg1"/>
                </a:solidFill>
              </a:rPr>
              <a:t> (</a:t>
            </a:r>
            <a:r>
              <a:rPr lang="it-IT" sz="1600" dirty="0" err="1">
                <a:solidFill>
                  <a:schemeClr val="bg1"/>
                </a:solidFill>
              </a:rPr>
              <a:t>argp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clnt</a:t>
            </a:r>
            <a:r>
              <a:rPr lang="it-IT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71E0B2A-EFF9-1846-8848-B3DBED4D0984}"/>
              </a:ext>
            </a:extLst>
          </p:cNvPr>
          <p:cNvSpPr txBox="1"/>
          <p:nvPr/>
        </p:nvSpPr>
        <p:spPr>
          <a:xfrm>
            <a:off x="5112330" y="2156251"/>
            <a:ext cx="3484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file_scan_1_svc</a:t>
            </a:r>
          </a:p>
          <a:p>
            <a:r>
              <a:rPr lang="it-IT" sz="1600" dirty="0">
                <a:solidFill>
                  <a:schemeClr val="bg1"/>
                </a:solidFill>
              </a:rPr>
              <a:t>o</a:t>
            </a:r>
          </a:p>
          <a:p>
            <a:r>
              <a:rPr lang="it-IT" sz="1600" dirty="0">
                <a:solidFill>
                  <a:schemeClr val="bg1"/>
                </a:solidFill>
              </a:rPr>
              <a:t>dir_scan_1_svc</a:t>
            </a:r>
          </a:p>
        </p:txBody>
      </p:sp>
      <p:cxnSp>
        <p:nvCxnSpPr>
          <p:cNvPr id="20" name="Connettore 7 19">
            <a:extLst>
              <a:ext uri="{FF2B5EF4-FFF2-40B4-BE49-F238E27FC236}">
                <a16:creationId xmlns:a16="http://schemas.microsoft.com/office/drawing/2014/main" id="{499E681D-8F40-404E-BCD3-26A32CCBAD6B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2760949" y="3218152"/>
            <a:ext cx="671076" cy="1814945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09E49C-8DBD-F544-A0BC-67D7A831691E}"/>
              </a:ext>
            </a:extLst>
          </p:cNvPr>
          <p:cNvSpPr txBox="1"/>
          <p:nvPr/>
        </p:nvSpPr>
        <p:spPr>
          <a:xfrm>
            <a:off x="4003960" y="4276497"/>
            <a:ext cx="11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clnt_call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Connettore 7 25">
            <a:extLst>
              <a:ext uri="{FF2B5EF4-FFF2-40B4-BE49-F238E27FC236}">
                <a16:creationId xmlns:a16="http://schemas.microsoft.com/office/drawing/2014/main" id="{6AB1FB72-4048-8248-9DCD-F5207A004E4C}"/>
              </a:ext>
            </a:extLst>
          </p:cNvPr>
          <p:cNvCxnSpPr>
            <a:cxnSpLocks/>
            <a:stCxn id="23" idx="3"/>
            <a:endCxn id="8" idx="2"/>
          </p:cNvCxnSpPr>
          <p:nvPr/>
        </p:nvCxnSpPr>
        <p:spPr>
          <a:xfrm flipV="1">
            <a:off x="5181599" y="3790087"/>
            <a:ext cx="1773386" cy="671076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Client - struttura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970920"/>
            <a:ext cx="8520120" cy="3661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Operazioni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preliminari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: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Creazione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struttura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CLIENT e “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stringa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” server</a:t>
            </a: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lang="en-US" sz="1600" spc="-1" dirty="0" err="1">
                <a:solidFill>
                  <a:srgbClr val="ADADAD"/>
                </a:solidFill>
                <a:latin typeface="Arial"/>
              </a:rPr>
              <a:t>Controllo</a:t>
            </a:r>
            <a:r>
              <a:rPr lang="en-US" sz="1600" spc="-1" dirty="0">
                <a:solidFill>
                  <a:srgbClr val="ADADAD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</a:rPr>
              <a:t>parametri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Struttura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ciclica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 (</a:t>
            </a: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filtro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):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Richiesta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tipologia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di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operazione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da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effettuare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all’utente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Richiesto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nome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file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remoto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o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nome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direttorio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remoto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e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soglia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  <a:ea typeface="Arial"/>
              </a:rPr>
              <a:t>Invio</a:t>
            </a:r>
            <a:r>
              <a:rPr lang="en-US" sz="1600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  <a:ea typeface="Arial"/>
              </a:rPr>
              <a:t>richiesta</a:t>
            </a:r>
            <a:r>
              <a:rPr lang="en-US" sz="1600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  <a:ea typeface="Arial"/>
              </a:rPr>
              <a:t>corrispondente</a:t>
            </a:r>
            <a:r>
              <a:rPr lang="en-US" sz="1600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  <a:ea typeface="Arial"/>
              </a:rPr>
              <a:t>all’operazione</a:t>
            </a: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</a:rPr>
              <a:t>Controllo esito operazione ( != NULL)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stampa a video</a:t>
            </a:r>
            <a:endParaRPr lang="en-US" sz="1600" b="0" strike="noStrike" spc="-1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Server - architettura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77636"/>
            <a:ext cx="7044120" cy="139411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l’architettura del Server ci limitiamo a definire le implementazioni delle procedure. </a:t>
            </a:r>
          </a:p>
          <a:p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 file XDR vengono definite le procedure remote insieme alle strutture dati necessarie.</a:t>
            </a:r>
          </a:p>
          <a:p>
            <a:endParaRPr lang="en-US" sz="2000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POSSIAMO SOTTOLINEARE LE DIFFERENZE CON RMI EVIDENZIANDO CHE NON IMPLEMENTIAMO NOI UN MAIN MA CI LIMITIAMO A DEFINIRE STRUTTURE E PROCEDURE RICHIESTE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Server - struttura FILE_SCAN()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360800"/>
            <a:ext cx="8520120" cy="2919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Creazione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struttura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OutputFileScan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inizializzazione</a:t>
            </a:r>
            <a:endParaRPr lang="en-US" sz="2000" b="0" strike="noStrike" spc="-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3805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Apertura file e </a:t>
            </a:r>
            <a:r>
              <a:rPr lang="en-US" sz="2000" b="0" strike="noStrike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controllo</a:t>
            </a:r>
            <a:r>
              <a:rPr lang="en-US" sz="2000" b="0" strike="noStrike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errori</a:t>
            </a:r>
            <a:endParaRPr lang="en-US" sz="2000" b="0" strike="noStrike" spc="-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3805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dell’intero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aggiornando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 ogni carattere letto le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variabili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presenti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nella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struttura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OutputFileScan</a:t>
            </a:r>
            <a:endParaRPr lang="en-US" sz="2000" b="1" spc="-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3805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Chiusura</a:t>
            </a:r>
            <a:r>
              <a:rPr lang="en-US" sz="2000" b="0" strike="noStrike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e </a:t>
            </a:r>
            <a:r>
              <a:rPr lang="en-US" sz="2000" b="0" strike="noStrike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ituzione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risultato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passato</a:t>
            </a:r>
            <a:r>
              <a:rPr lang="en-US" sz="2000" u="sng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</a:t>
            </a:r>
            <a:r>
              <a:rPr lang="en-US" sz="2000" u="sng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riferimento</a:t>
            </a:r>
            <a:endParaRPr lang="en-US" sz="2000" b="0" u="sng" strike="noStrike" spc="-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Server - struttura DIR_SCAN()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360800"/>
            <a:ext cx="8520120" cy="325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Creazione </a:t>
            </a:r>
            <a:r>
              <a:rPr lang="en-US" sz="2000" b="0" u="sng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statica</a:t>
            </a: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variabile risultato</a:t>
            </a:r>
          </a:p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Apertura directory desiderata e controllo errori</a:t>
            </a:r>
          </a:p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Lettura ciclica degli elementi directory e creazione path in caso l’elemento sia “regular file”</a:t>
            </a:r>
          </a:p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dimensione del file tramite </a:t>
            </a:r>
            <a:r>
              <a:rPr lang="en-US" sz="2000" b="1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</a:t>
            </a: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aumento variabile risultato in caso superi la soglia desiderata</a:t>
            </a:r>
          </a:p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Chiusura directory e restituzione risultato </a:t>
            </a:r>
            <a:r>
              <a:rPr lang="en-US" sz="2000" u="sng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passato per riferimento</a:t>
            </a:r>
            <a:endParaRPr lang="en-US" sz="2000" b="0" u="sng" strike="noStrike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Problemi riscontrati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ADADAD"/>
                </a:solidFill>
                <a:latin typeface="Arial"/>
                <a:ea typeface="Arial"/>
              </a:rPr>
              <a:t>TEMPI TROPPO LUNGHI PER FILE GRANDI? FACCIAMO DEI TEST?  GESTIAMO TUTTI I CASI DI ERRORE? ETC.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Conclusioni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956473"/>
            <a:ext cx="8520120" cy="350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Tramite RPCGEN vengono processati i costrutti specificati sul file xdr generando automaticamente gli stub di Client e Server, file header e file xdr.</a:t>
            </a: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Server registra i suoi servizi tramite </a:t>
            </a:r>
            <a:r>
              <a:rPr lang="en-US" b="1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portmapper</a:t>
            </a:r>
            <a:r>
              <a:rPr lang="en-US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si pone in attesa infinita (svc_run)</a:t>
            </a:r>
            <a:endParaRPr lang="en-US" b="1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ogni chiamata ricevuta dallo stub del Client viene avviata la procedura di Dispatching mediante la quale viene scelta e gestita la procedura richiesta, trattando correttamente i parametri di input ed output.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437</Words>
  <Application>Microsoft Macintosh PowerPoint</Application>
  <PresentationFormat>Presentazione su schermo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Symbol</vt:lpstr>
      <vt:lpstr>Times New Roman</vt:lpstr>
      <vt:lpstr>Verdana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Federico Maria Macchiavelli - federic.macchiavelli@studio.unibo.it</cp:lastModifiedBy>
  <cp:revision>11</cp:revision>
  <dcterms:modified xsi:type="dcterms:W3CDTF">2019-12-04T22:03:05Z</dcterms:modified>
  <dc:language>en-US</dc:language>
</cp:coreProperties>
</file>