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8" r:id="rId13"/>
    <p:sldId id="269" r:id="rId14"/>
    <p:sldId id="270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924791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Euklideszi Utazó Ügynök Probléma Optimalizálása és Vizualizációja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3748680"/>
            <a:ext cx="8915399" cy="1800066"/>
          </a:xfrm>
        </p:spPr>
        <p:txBody>
          <a:bodyPr>
            <a:normAutofit fontScale="55000" lnSpcReduction="20000"/>
          </a:bodyPr>
          <a:lstStyle/>
          <a:p>
            <a:r>
              <a:rPr lang="en-US" sz="4600" dirty="0" err="1"/>
              <a:t>Holló-Szabó</a:t>
            </a:r>
            <a:r>
              <a:rPr lang="en-US" sz="4600" dirty="0"/>
              <a:t> </a:t>
            </a:r>
            <a:r>
              <a:rPr lang="en-US" sz="4600" dirty="0" err="1"/>
              <a:t>Ákos</a:t>
            </a:r>
            <a:endParaRPr lang="en-US" sz="4600" dirty="0"/>
          </a:p>
          <a:p>
            <a:r>
              <a:rPr lang="en-US" sz="4600" dirty="0" err="1"/>
              <a:t>Koppány</a:t>
            </a:r>
            <a:r>
              <a:rPr lang="en-US" sz="4600" dirty="0"/>
              <a:t> </a:t>
            </a:r>
            <a:r>
              <a:rPr lang="en-US" sz="4600" dirty="0" err="1"/>
              <a:t>Bence</a:t>
            </a:r>
            <a:endParaRPr lang="en-US" sz="4600" dirty="0"/>
          </a:p>
          <a:p>
            <a:r>
              <a:rPr lang="en-US" sz="4600" dirty="0" err="1"/>
              <a:t>Manninger</a:t>
            </a:r>
            <a:r>
              <a:rPr lang="en-US" sz="4600" dirty="0"/>
              <a:t> </a:t>
            </a:r>
            <a:r>
              <a:rPr lang="en-US" sz="4600" dirty="0" err="1"/>
              <a:t>Miklós</a:t>
            </a:r>
            <a:endParaRPr lang="en-US" sz="4600" dirty="0"/>
          </a:p>
          <a:p>
            <a:r>
              <a:rPr lang="en-US" sz="4600" dirty="0" err="1"/>
              <a:t>Réti</a:t>
            </a:r>
            <a:r>
              <a:rPr lang="en-US" sz="4600" dirty="0"/>
              <a:t> Marcell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97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Genetikus algoritmus – </a:t>
            </a:r>
            <a:r>
              <a:rPr lang="hu-HU" dirty="0" smtClean="0"/>
              <a:t>paraméterek </a:t>
            </a:r>
            <a:r>
              <a:rPr lang="hu-HU" dirty="0" err="1" smtClean="0"/>
              <a:t>optimalizációja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u-HU" dirty="0" smtClean="0"/>
                  <a:t>Paraméterek:</a:t>
                </a:r>
              </a:p>
              <a:p>
                <a:r>
                  <a:rPr lang="hu-HU" dirty="0" smtClean="0"/>
                  <a:t>Csúcsok, ügynökök száma</a:t>
                </a:r>
              </a:p>
              <a:p>
                <a:r>
                  <a:rPr lang="hu-HU" dirty="0" smtClean="0"/>
                  <a:t>Populáció mérete – nem túl jó becslések, nagy az állapotterünk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hu-HU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func>
                                    <m:func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hu-HU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sup>
                              </m:sSup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hu-HU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hu-HU" dirty="0" smtClean="0"/>
              </a:p>
              <a:p>
                <a:r>
                  <a:rPr lang="hu-HU" dirty="0" smtClean="0"/>
                  <a:t>Mutációs valószínűség – állapottér függő, mi 60% per egyik gyerek valószínűséget használjuk</a:t>
                </a:r>
              </a:p>
              <a:p>
                <a:r>
                  <a:rPr lang="hu-HU" dirty="0" smtClean="0"/>
                  <a:t>Rosszul teljesítők kiválasztásának aránya – nem szabad soknak lennie </a:t>
                </a:r>
                <a:br>
                  <a:rPr lang="hu-HU" dirty="0" smtClean="0"/>
                </a:br>
                <a:r>
                  <a:rPr lang="hu-HU" dirty="0" smtClean="0"/>
                  <a:t>10%-1%</a:t>
                </a:r>
              </a:p>
              <a:p>
                <a:r>
                  <a:rPr lang="hu-HU" dirty="0" smtClean="0"/>
                  <a:t>Generációk száma – 1000 több forrás szerint is, sokkal kevesebb is elég volt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48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Teszteredmények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256" y="2329119"/>
            <a:ext cx="70961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21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Teszteredmények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501" y="1264555"/>
            <a:ext cx="6540586" cy="528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Teszteredmények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264555"/>
            <a:ext cx="746760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1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Teszteredmények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264555"/>
            <a:ext cx="6847637" cy="520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5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8562" y="3180274"/>
            <a:ext cx="8911687" cy="1280890"/>
          </a:xfrm>
        </p:spPr>
        <p:txBody>
          <a:bodyPr/>
          <a:lstStyle/>
          <a:p>
            <a:r>
              <a:rPr lang="hu-HU" dirty="0" smtClean="0"/>
              <a:t>KÖSZÖNJÜK A FIGYELMET!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0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Feladattal kapcsolatos alapfogalmak: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Utazó Ügynök probléma</a:t>
            </a:r>
          </a:p>
          <a:p>
            <a:r>
              <a:rPr lang="hu-HU" dirty="0" smtClean="0"/>
              <a:t>NP teljes problémanehézség</a:t>
            </a:r>
          </a:p>
          <a:p>
            <a:r>
              <a:rPr lang="hu-HU" dirty="0" smtClean="0"/>
              <a:t>Approximáció és Optimalitás</a:t>
            </a:r>
          </a:p>
          <a:p>
            <a:r>
              <a:rPr lang="hu-HU" dirty="0" smtClean="0"/>
              <a:t>Több ügynökös megközelítés</a:t>
            </a:r>
          </a:p>
          <a:p>
            <a:r>
              <a:rPr lang="hu-HU" dirty="0" smtClean="0"/>
              <a:t>Metrikus tér, Szimmetria</a:t>
            </a:r>
          </a:p>
          <a:p>
            <a:r>
              <a:rPr lang="hu-HU" dirty="0" err="1" smtClean="0"/>
              <a:t>Eukildeszi</a:t>
            </a:r>
            <a:r>
              <a:rPr lang="hu-HU" dirty="0" smtClean="0"/>
              <a:t> tér, és leképezhetőség térképre</a:t>
            </a:r>
          </a:p>
          <a:p>
            <a:r>
              <a:rPr lang="hu-HU" dirty="0" smtClean="0"/>
              <a:t>Algoritmus vizualizációja</a:t>
            </a:r>
            <a:endParaRPr lang="en-US" dirty="0"/>
          </a:p>
        </p:txBody>
      </p:sp>
      <p:pic>
        <p:nvPicPr>
          <p:cNvPr id="2050" name="Picture 2" descr="http://www.sciencebuzz.org/sites/default/files/imagecache/kiosk_page_full/kiosk_page_images/traveling_salesm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166" y="2208789"/>
            <a:ext cx="2667000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90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Feladat lépései: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bejárási probléma háttérkutatása</a:t>
            </a:r>
          </a:p>
          <a:p>
            <a:r>
              <a:rPr lang="hu-HU" dirty="0" smtClean="0"/>
              <a:t>Probléma megoldási nehézsége</a:t>
            </a:r>
          </a:p>
          <a:p>
            <a:r>
              <a:rPr lang="hu-HU" dirty="0" smtClean="0"/>
              <a:t>Eddig kifejlesztett algoritmusok tanulmányozása</a:t>
            </a:r>
          </a:p>
          <a:p>
            <a:r>
              <a:rPr lang="hu-HU" dirty="0" smtClean="0"/>
              <a:t>Vizualizációs keretrendszer kialakítása</a:t>
            </a:r>
          </a:p>
          <a:p>
            <a:r>
              <a:rPr lang="hu-HU" dirty="0" smtClean="0"/>
              <a:t>Általunk hasznosnak ítélt algoritmusok implementálása</a:t>
            </a:r>
          </a:p>
          <a:p>
            <a:r>
              <a:rPr lang="hu-HU" dirty="0" smtClean="0"/>
              <a:t>Tesztrendszer kialakítása</a:t>
            </a:r>
          </a:p>
          <a:p>
            <a:r>
              <a:rPr lang="hu-HU" dirty="0" smtClean="0"/>
              <a:t>Mérések elvégzése</a:t>
            </a:r>
          </a:p>
          <a:p>
            <a:r>
              <a:rPr lang="hu-HU" dirty="0" smtClean="0"/>
              <a:t>Tesztek kiértékelése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2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Algoritmusok - Háttérkutatás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090555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Egzakt Algoritmusok:</a:t>
            </a:r>
          </a:p>
          <a:p>
            <a:r>
              <a:rPr lang="hu-HU" dirty="0" err="1" smtClean="0"/>
              <a:t>Brute</a:t>
            </a:r>
            <a:r>
              <a:rPr lang="hu-HU" dirty="0" smtClean="0"/>
              <a:t> </a:t>
            </a:r>
            <a:r>
              <a:rPr lang="hu-HU" dirty="0" err="1" smtClean="0"/>
              <a:t>Force</a:t>
            </a:r>
            <a:r>
              <a:rPr lang="hu-HU" dirty="0" smtClean="0"/>
              <a:t>, permutációk</a:t>
            </a:r>
          </a:p>
          <a:p>
            <a:r>
              <a:rPr lang="hu-HU" dirty="0" err="1" smtClean="0"/>
              <a:t>Branch</a:t>
            </a:r>
            <a:r>
              <a:rPr lang="hu-HU" dirty="0" smtClean="0"/>
              <a:t> &amp; </a:t>
            </a:r>
            <a:r>
              <a:rPr lang="hu-HU" dirty="0" err="1" smtClean="0"/>
              <a:t>Bound</a:t>
            </a:r>
            <a:r>
              <a:rPr lang="hu-HU" dirty="0" smtClean="0"/>
              <a:t>, Egészértékű programozás</a:t>
            </a:r>
            <a:endParaRPr lang="hu-HU" dirty="0"/>
          </a:p>
          <a:p>
            <a:pPr marL="0" indent="0">
              <a:buNone/>
            </a:pPr>
            <a:r>
              <a:rPr lang="hu-HU" dirty="0" smtClean="0"/>
              <a:t>Approximációs Algoritmusok:</a:t>
            </a:r>
          </a:p>
          <a:p>
            <a:r>
              <a:rPr lang="hu-HU" dirty="0" smtClean="0"/>
              <a:t>Mohó keresés</a:t>
            </a:r>
          </a:p>
          <a:p>
            <a:r>
              <a:rPr lang="hu-HU" dirty="0" err="1" smtClean="0"/>
              <a:t>Christofides</a:t>
            </a:r>
            <a:endParaRPr lang="hu-HU" dirty="0" smtClean="0"/>
          </a:p>
          <a:p>
            <a:r>
              <a:rPr lang="hu-HU" dirty="0" smtClean="0"/>
              <a:t>GELS</a:t>
            </a:r>
          </a:p>
          <a:p>
            <a:r>
              <a:rPr lang="hu-HU" dirty="0" err="1" smtClean="0"/>
              <a:t>Ant</a:t>
            </a:r>
            <a:r>
              <a:rPr lang="hu-HU" dirty="0" smtClean="0"/>
              <a:t> </a:t>
            </a:r>
            <a:r>
              <a:rPr lang="hu-HU" dirty="0" err="1" smtClean="0"/>
              <a:t>Colony</a:t>
            </a:r>
            <a:endParaRPr lang="hu-HU" dirty="0" smtClean="0"/>
          </a:p>
          <a:p>
            <a:r>
              <a:rPr lang="hu-HU" dirty="0" smtClean="0"/>
              <a:t>Genetikus</a:t>
            </a:r>
          </a:p>
          <a:p>
            <a:r>
              <a:rPr lang="hu-HU" dirty="0" smtClean="0"/>
              <a:t>Hibridek</a:t>
            </a:r>
          </a:p>
          <a:p>
            <a:endParaRPr lang="hu-HU" dirty="0"/>
          </a:p>
          <a:p>
            <a:endParaRPr lang="en-US" dirty="0"/>
          </a:p>
        </p:txBody>
      </p:sp>
      <p:pic>
        <p:nvPicPr>
          <p:cNvPr id="1028" name="Picture 4" descr="http://www.geeksforgeeks.org/wp-content/uploads/i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424" y="1887681"/>
            <a:ext cx="3278188" cy="221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funpecrp.com.br/gmr/year2005/vol3-4/images/wob09fig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784" y="4315409"/>
            <a:ext cx="3657352" cy="211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03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BruteForce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381854"/>
            <a:ext cx="8915400" cy="3777622"/>
          </a:xfrm>
        </p:spPr>
        <p:txBody>
          <a:bodyPr/>
          <a:lstStyle/>
          <a:p>
            <a:r>
              <a:rPr lang="hu-HU" dirty="0" smtClean="0"/>
              <a:t>Egy pontból indítjuk</a:t>
            </a:r>
          </a:p>
          <a:p>
            <a:r>
              <a:rPr lang="hu-HU" dirty="0" smtClean="0"/>
              <a:t>Egy ágensre csak csúcsok permutációja</a:t>
            </a:r>
          </a:p>
          <a:p>
            <a:r>
              <a:rPr lang="hu-HU" dirty="0" smtClean="0"/>
              <a:t>Több ágensre csúcsok permutációja és ágensek </a:t>
            </a:r>
            <a:r>
              <a:rPr lang="hu-HU" dirty="0" err="1" smtClean="0"/>
              <a:t>utai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Hozzárendelés: 1 3 4 2 6 5 8 7 -&gt; a </a:t>
            </a:r>
            <a:r>
              <a:rPr lang="hu-HU" dirty="0" err="1" smtClean="0"/>
              <a:t>a</a:t>
            </a:r>
            <a:r>
              <a:rPr lang="hu-HU" dirty="0" smtClean="0"/>
              <a:t> b </a:t>
            </a:r>
            <a:r>
              <a:rPr lang="hu-HU" dirty="0" err="1" smtClean="0"/>
              <a:t>b</a:t>
            </a:r>
            <a:r>
              <a:rPr lang="hu-HU" dirty="0" smtClean="0"/>
              <a:t> a </a:t>
            </a:r>
            <a:r>
              <a:rPr lang="hu-HU" dirty="0" err="1" smtClean="0"/>
              <a:t>a</a:t>
            </a:r>
            <a:r>
              <a:rPr lang="hu-HU" dirty="0" smtClean="0"/>
              <a:t> b a</a:t>
            </a:r>
          </a:p>
          <a:p>
            <a:r>
              <a:rPr lang="hu-HU" dirty="0" smtClean="0"/>
              <a:t>Egy ágens esetében n! permutáció</a:t>
            </a:r>
          </a:p>
          <a:p>
            <a:r>
              <a:rPr lang="hu-HU" dirty="0" smtClean="0"/>
              <a:t>Több ágens esetében: n! * x^n</a:t>
            </a:r>
          </a:p>
          <a:p>
            <a:r>
              <a:rPr lang="hu-HU" dirty="0" smtClean="0"/>
              <a:t>Exponenciális lefutási idő, nagyon lassú lefutás</a:t>
            </a:r>
            <a:endParaRPr lang="en-US" dirty="0"/>
          </a:p>
        </p:txBody>
      </p:sp>
      <p:pic>
        <p:nvPicPr>
          <p:cNvPr id="3076" name="Picture 4" descr="https://cdn.alienvault.com/blog-content/brute-force-apple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329" y="412066"/>
            <a:ext cx="3294207" cy="270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6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Christofides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1 ügynökre ad approximációt</a:t>
            </a:r>
          </a:p>
          <a:p>
            <a:pPr marL="0" indent="0">
              <a:buNone/>
            </a:pPr>
            <a:r>
              <a:rPr lang="hu-HU" dirty="0" smtClean="0"/>
              <a:t>Lépései:</a:t>
            </a:r>
          </a:p>
          <a:p>
            <a:r>
              <a:rPr lang="hu-HU" dirty="0" smtClean="0"/>
              <a:t>Minimális összsúlyú feszítőfa (</a:t>
            </a:r>
            <a:r>
              <a:rPr lang="hu-HU" dirty="0" err="1" smtClean="0"/>
              <a:t>Prim</a:t>
            </a:r>
            <a:r>
              <a:rPr lang="hu-HU" dirty="0" smtClean="0"/>
              <a:t>)</a:t>
            </a:r>
          </a:p>
          <a:p>
            <a:r>
              <a:rPr lang="hu-HU" dirty="0" smtClean="0"/>
              <a:t>Részfa páratlan fokszámú élei és ezekből teljes részgráf</a:t>
            </a:r>
          </a:p>
          <a:p>
            <a:r>
              <a:rPr lang="hu-HU" dirty="0" smtClean="0"/>
              <a:t>Minimális teljes párosítás a részgráfban</a:t>
            </a:r>
          </a:p>
          <a:p>
            <a:r>
              <a:rPr lang="hu-HU" dirty="0" smtClean="0"/>
              <a:t>Két részgráf összefésülése duplikálással</a:t>
            </a:r>
          </a:p>
          <a:p>
            <a:r>
              <a:rPr lang="hu-HU" dirty="0" smtClean="0"/>
              <a:t>Euler kör keresés és egyszerűsítés ismétlődő csúcsok elhagyásával</a:t>
            </a:r>
          </a:p>
          <a:p>
            <a:r>
              <a:rPr lang="hu-HU" dirty="0" smtClean="0"/>
              <a:t>3/2 </a:t>
            </a:r>
            <a:r>
              <a:rPr lang="hu-HU" dirty="0" err="1" smtClean="0"/>
              <a:t>opt</a:t>
            </a:r>
            <a:r>
              <a:rPr lang="hu-HU" dirty="0" smtClean="0"/>
              <a:t> approximáció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2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Mohó keresés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219770"/>
            <a:ext cx="8915400" cy="3640703"/>
          </a:xfrm>
        </p:spPr>
        <p:txBody>
          <a:bodyPr>
            <a:normAutofit/>
          </a:bodyPr>
          <a:lstStyle/>
          <a:p>
            <a:r>
              <a:rPr lang="hu-HU" dirty="0" smtClean="0"/>
              <a:t>Többügynökös </a:t>
            </a:r>
            <a:r>
              <a:rPr lang="hu-HU" dirty="0"/>
              <a:t>m</a:t>
            </a:r>
            <a:r>
              <a:rPr lang="hu-HU" dirty="0" smtClean="0"/>
              <a:t>egoldás egy kezdőpontból</a:t>
            </a:r>
          </a:p>
          <a:p>
            <a:r>
              <a:rPr lang="hu-HU" dirty="0" smtClean="0"/>
              <a:t>Gyors de nem gondolkozik</a:t>
            </a:r>
          </a:p>
          <a:p>
            <a:r>
              <a:rPr lang="hu-HU" dirty="0" smtClean="0"/>
              <a:t>Sok a </a:t>
            </a:r>
            <a:r>
              <a:rPr lang="hu-HU" dirty="0" err="1" smtClean="0"/>
              <a:t>randomizáció</a:t>
            </a:r>
            <a:r>
              <a:rPr lang="hu-HU" dirty="0" smtClean="0"/>
              <a:t> és a tippelés</a:t>
            </a:r>
          </a:p>
          <a:p>
            <a:pPr marL="0" indent="0">
              <a:buNone/>
            </a:pPr>
            <a:r>
              <a:rPr lang="hu-HU" dirty="0" smtClean="0"/>
              <a:t>Keressük a legjobb megoldást, hogy az eddigi legjobbnak szomszédjait képezzük: </a:t>
            </a:r>
          </a:p>
          <a:p>
            <a:pPr marL="0" indent="0">
              <a:buNone/>
            </a:pPr>
            <a:r>
              <a:rPr lang="hu-HU" dirty="0"/>
              <a:t>Úton belüli </a:t>
            </a:r>
            <a:r>
              <a:rPr lang="hu-HU" dirty="0" smtClean="0"/>
              <a:t>inverzió, </a:t>
            </a:r>
            <a:r>
              <a:rPr lang="hu-HU" dirty="0"/>
              <a:t>Úton belüli </a:t>
            </a:r>
            <a:r>
              <a:rPr lang="hu-HU" dirty="0" smtClean="0"/>
              <a:t>csere, </a:t>
            </a:r>
            <a:r>
              <a:rPr lang="hu-HU" dirty="0"/>
              <a:t>Úton belüli </a:t>
            </a:r>
            <a:r>
              <a:rPr lang="hu-HU" dirty="0" smtClean="0"/>
              <a:t>beszúrás, </a:t>
            </a:r>
            <a:r>
              <a:rPr lang="hu-HU" dirty="0"/>
              <a:t>Utak közötti </a:t>
            </a:r>
            <a:r>
              <a:rPr lang="hu-HU" dirty="0" smtClean="0"/>
              <a:t>csere, 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Utak közötti </a:t>
            </a:r>
            <a:r>
              <a:rPr lang="hu-HU" dirty="0" smtClean="0"/>
              <a:t>transzfer</a:t>
            </a:r>
            <a:endParaRPr lang="hu-HU" dirty="0"/>
          </a:p>
          <a:p>
            <a:r>
              <a:rPr lang="hu-HU" dirty="0" smtClean="0"/>
              <a:t>Lokális minimumban ragad</a:t>
            </a:r>
          </a:p>
          <a:p>
            <a:r>
              <a:rPr lang="hu-HU" dirty="0" smtClean="0"/>
              <a:t>Szimulált lehűtés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79069" y="603984"/>
            <a:ext cx="5436033" cy="2982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 smtClean="0"/>
              <a:t>PATIENCE_PARAMETER</a:t>
            </a:r>
          </a:p>
          <a:p>
            <a:pPr marL="0" indent="0">
              <a:buNone/>
            </a:pPr>
            <a:r>
              <a:rPr lang="hu-HU" dirty="0" smtClean="0"/>
              <a:t>NUMBER_OF_RUNS</a:t>
            </a:r>
          </a:p>
          <a:p>
            <a:pPr marL="0" indent="0">
              <a:buNone/>
            </a:pPr>
            <a:r>
              <a:rPr lang="hu-HU" dirty="0"/>
              <a:t>MAX_ROUTE_LENGTH_PER_AGENT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72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Genetikus algoritmus - alapfogalmak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A biológiai evolúcióból, genetikából meríti az ötletet</a:t>
            </a:r>
          </a:p>
          <a:p>
            <a:r>
              <a:rPr lang="hu-HU" dirty="0" smtClean="0"/>
              <a:t>Gyors és tanuló jellegű</a:t>
            </a:r>
          </a:p>
          <a:p>
            <a:r>
              <a:rPr lang="hu-HU" dirty="0" smtClean="0"/>
              <a:t>Kiküszöböli a lokális minimumban ragadást</a:t>
            </a:r>
          </a:p>
          <a:p>
            <a:r>
              <a:rPr lang="hu-HU" dirty="0" smtClean="0"/>
              <a:t>Hátránya a sok paraméterezés</a:t>
            </a:r>
          </a:p>
          <a:p>
            <a:pPr marL="0" indent="0">
              <a:buNone/>
            </a:pPr>
            <a:r>
              <a:rPr lang="hu-HU" dirty="0" smtClean="0"/>
              <a:t>Alapfogalmak:</a:t>
            </a:r>
          </a:p>
          <a:p>
            <a:r>
              <a:rPr lang="hu-HU" dirty="0" smtClean="0"/>
              <a:t>Kromoszóma</a:t>
            </a:r>
          </a:p>
          <a:p>
            <a:r>
              <a:rPr lang="hu-HU" dirty="0" smtClean="0"/>
              <a:t>Allél</a:t>
            </a:r>
          </a:p>
          <a:p>
            <a:r>
              <a:rPr lang="hu-HU" dirty="0" smtClean="0"/>
              <a:t>Populáció</a:t>
            </a:r>
          </a:p>
          <a:p>
            <a:r>
              <a:rPr lang="hu-HU" dirty="0" err="1" smtClean="0"/>
              <a:t>Fitness</a:t>
            </a:r>
            <a:endParaRPr lang="hu-HU" dirty="0" smtClean="0"/>
          </a:p>
          <a:p>
            <a:r>
              <a:rPr lang="hu-HU" dirty="0" smtClean="0"/>
              <a:t>Generáció</a:t>
            </a:r>
            <a:endParaRPr lang="en-US" dirty="0"/>
          </a:p>
        </p:txBody>
      </p:sp>
      <p:pic>
        <p:nvPicPr>
          <p:cNvPr id="4098" name="Picture 2" descr="https://media-exp2.licdn.com/mpr/mpr/AAEAAQAAAAAAAA0yAAAAJDRiNGM2ZGE3LTEyNjEtNDc2Yy04Y2E1LWQ2ZjA3Y2VjNzQyY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598" y="2709835"/>
            <a:ext cx="7167283" cy="320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29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Genetikus algoritmus – egy generáció létrehozása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Paraméterek beállítása</a:t>
            </a:r>
          </a:p>
          <a:p>
            <a:r>
              <a:rPr lang="hu-HU" dirty="0" smtClean="0"/>
              <a:t>Inicializáció, kezdeti populáció létrehozása</a:t>
            </a:r>
          </a:p>
          <a:p>
            <a:r>
              <a:rPr lang="hu-HU" dirty="0" smtClean="0"/>
              <a:t>Szelekció, legjobb egyedek kiválasztása</a:t>
            </a:r>
          </a:p>
          <a:p>
            <a:r>
              <a:rPr lang="hu-HU" dirty="0" smtClean="0"/>
              <a:t>Keresztezés: Egyedek pároztatása a szelekciós és a keresztező algoritmus szerint</a:t>
            </a:r>
          </a:p>
          <a:p>
            <a:r>
              <a:rPr lang="hu-HU" dirty="0" smtClean="0"/>
              <a:t>Mutáció: Létrejött egyedek véletlenszerű mutálása</a:t>
            </a:r>
          </a:p>
          <a:p>
            <a:r>
              <a:rPr lang="hu-HU" dirty="0" smtClean="0"/>
              <a:t>Új egyedek populációba illesztése, </a:t>
            </a:r>
            <a:r>
              <a:rPr lang="hu-HU" dirty="0" err="1" smtClean="0"/>
              <a:t>fitness</a:t>
            </a:r>
            <a:r>
              <a:rPr lang="hu-HU" dirty="0" smtClean="0"/>
              <a:t> kiszámolása</a:t>
            </a:r>
          </a:p>
          <a:p>
            <a:r>
              <a:rPr lang="hu-HU" dirty="0" smtClean="0"/>
              <a:t>Legjobb megoldás megtalálása az egyedek között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88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129</TotalTime>
  <Words>361</Words>
  <Application>Microsoft Office PowerPoint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Cambria Math</vt:lpstr>
      <vt:lpstr>Century Gothic</vt:lpstr>
      <vt:lpstr>Wingdings 3</vt:lpstr>
      <vt:lpstr>Wisp</vt:lpstr>
      <vt:lpstr>Euklideszi Utazó Ügynök Probléma Optimalizálása és Vizualizációja</vt:lpstr>
      <vt:lpstr>Feladattal kapcsolatos alapfogalmak:</vt:lpstr>
      <vt:lpstr>A Feladat lépései:</vt:lpstr>
      <vt:lpstr>Algoritmusok - Háttérkutatás</vt:lpstr>
      <vt:lpstr>BruteForce</vt:lpstr>
      <vt:lpstr>Christofides</vt:lpstr>
      <vt:lpstr>Mohó keresés</vt:lpstr>
      <vt:lpstr>Genetikus algoritmus - alapfogalmak</vt:lpstr>
      <vt:lpstr>Genetikus algoritmus – egy generáció létrehozása</vt:lpstr>
      <vt:lpstr>Genetikus algoritmus – paraméterek optimalizációja</vt:lpstr>
      <vt:lpstr>Teszteredmények</vt:lpstr>
      <vt:lpstr>Teszteredmények</vt:lpstr>
      <vt:lpstr>Teszteredmények</vt:lpstr>
      <vt:lpstr>Teszteredmények</vt:lpstr>
      <vt:lpstr>KÖSZÖNJÜK A FIGYELMET!</vt:lpstr>
    </vt:vector>
  </TitlesOfParts>
  <Company>Oracle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Euklideszi Utazó Ügynök Probléma Optimalizálása és Vizualizációja</dc:title>
  <dc:creator>Marcell Reti</dc:creator>
  <cp:lastModifiedBy>Marcell</cp:lastModifiedBy>
  <cp:revision>22</cp:revision>
  <dcterms:created xsi:type="dcterms:W3CDTF">2017-12-11T09:04:18Z</dcterms:created>
  <dcterms:modified xsi:type="dcterms:W3CDTF">2017-12-11T21:09:05Z</dcterms:modified>
</cp:coreProperties>
</file>