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1" r:id="rId5"/>
  </p:sldMasterIdLst>
  <p:notesMasterIdLst>
    <p:notesMasterId r:id="rId10"/>
  </p:notesMasterIdLst>
  <p:sldIdLst>
    <p:sldId id="256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34B2F-C8F0-4CD4-91FB-429D29470AF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80EB4-49F5-4049-9D8C-4D7E81850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ndows Azur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ection_title_sl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6933" y="-54818"/>
            <a:ext cx="12293600" cy="692551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476672"/>
            <a:ext cx="7213600" cy="43815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solidFill>
                  <a:srgbClr val="606060"/>
                </a:solidFill>
                <a:effectLst/>
                <a:latin typeface="Segoe UI"/>
                <a:cs typeface="Segoe UI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3392" y="1196752"/>
            <a:ext cx="7213600" cy="931334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800">
                <a:solidFill>
                  <a:srgbClr val="3B3B3B"/>
                </a:solidFill>
                <a:effectLst/>
                <a:latin typeface="Segoe UI"/>
                <a:cs typeface="Segoe UI"/>
              </a:defRPr>
            </a:lvl1pPr>
          </a:lstStyle>
          <a:p>
            <a:pPr lvl="0"/>
            <a:r>
              <a:rPr lang="en-US" dirty="0"/>
              <a:t>Presenter’s Name  |  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024" y="5157192"/>
            <a:ext cx="5422654" cy="15321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ndows Azure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79216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871200" cy="5105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044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79216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600" y="1143000"/>
            <a:ext cx="5486400" cy="51816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0" y="1143000"/>
            <a:ext cx="5486400" cy="51816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405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ndows Azure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762000"/>
          </a:xfrm>
          <a:prstGeom prst="rect">
            <a:avLst/>
          </a:prstGeom>
        </p:spPr>
        <p:txBody>
          <a:bodyPr vert="horz"/>
          <a:lstStyle>
            <a:lvl1pPr algn="l">
              <a:defRPr sz="3200" b="1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ndows Azure 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ction_title_sl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6933" y="-54818"/>
            <a:ext cx="12293600" cy="692551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3A53E0D-F243-48C4-9EBC-713F62F0317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B0DB7E0-0CF2-4F12-B1EB-AF0E8030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762000"/>
          </a:xfrm>
          <a:prstGeom prst="rect">
            <a:avLst/>
          </a:prstGeom>
        </p:spPr>
        <p:txBody>
          <a:bodyPr vert="horz"/>
          <a:lstStyle>
            <a:lvl1pPr algn="l">
              <a:defRPr sz="3200" b="1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99741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762000"/>
          </a:xfrm>
          <a:prstGeom prst="rect">
            <a:avLst/>
          </a:prstGeom>
        </p:spPr>
        <p:txBody>
          <a:bodyPr vert="horz"/>
          <a:lstStyle>
            <a:lvl1pPr algn="l">
              <a:defRPr sz="3200" b="1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297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5916" y="6476998"/>
            <a:ext cx="2725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CBCCF93-3857-4B2F-AE9F-FFFC7D61270E}" type="slidenum">
              <a:rPr lang="en-US" sz="1000" baseline="0" smtClean="0">
                <a:solidFill>
                  <a:schemeClr val="bg1"/>
                </a:solidFill>
                <a:latin typeface="Segoe UI"/>
                <a:cs typeface="Segoe UI"/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  <p:sldLayoutId id="2147483670" r:id="rId8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5916" y="6476998"/>
            <a:ext cx="2725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CBCCF93-3857-4B2F-AE9F-FFFC7D61270E}" type="slidenum">
              <a:rPr lang="en-US" sz="1000" baseline="0" smtClean="0">
                <a:solidFill>
                  <a:schemeClr val="tx2"/>
                </a:solidFill>
                <a:latin typeface="Segoe UI"/>
                <a:cs typeface="Segoe UI"/>
              </a:rPr>
              <a:pPr algn="r"/>
              <a:t>‹#›</a:t>
            </a:fld>
            <a:endParaRPr lang="en-US" sz="1000" dirty="0">
              <a:solidFill>
                <a:schemeClr val="tx2"/>
              </a:solidFill>
              <a:latin typeface="Segoe UI"/>
              <a:cs typeface="Segoe U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0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Cloud Weather Station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Viktor Tsykunov</a:t>
            </a:r>
          </a:p>
        </p:txBody>
      </p:sp>
    </p:spTree>
    <p:extLst>
      <p:ext uri="{BB962C8B-B14F-4D97-AF65-F5344CB8AC3E}">
        <p14:creationId xmlns:p14="http://schemas.microsoft.com/office/powerpoint/2010/main" val="24014599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31904" y="3866171"/>
            <a:ext cx="2088232" cy="2008096"/>
            <a:chOff x="3794440" y="4171060"/>
            <a:chExt cx="1697560" cy="2008096"/>
          </a:xfrm>
        </p:grpSpPr>
        <p:sp>
          <p:nvSpPr>
            <p:cNvPr id="3" name="Rectangle 2"/>
            <p:cNvSpPr/>
            <p:nvPr/>
          </p:nvSpPr>
          <p:spPr>
            <a:xfrm>
              <a:off x="3794440" y="4171060"/>
              <a:ext cx="1219200" cy="10147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Device with sensors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94440" y="5348159"/>
              <a:ext cx="1697560" cy="830997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200" dirty="0"/>
                <a:t>Outside temperature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Inside temperature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Humidity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Light</a:t>
              </a: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487" y="1417762"/>
            <a:ext cx="658298" cy="67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87634" y="2494225"/>
            <a:ext cx="1688085" cy="93871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Cross-platform App </a:t>
            </a:r>
          </a:p>
          <a:p>
            <a:pPr marL="171450" indent="-171450">
              <a:buFontTx/>
              <a:buChar char="-"/>
            </a:pPr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Windows</a:t>
            </a:r>
          </a:p>
          <a:p>
            <a:pPr marL="171450" indent="-171450">
              <a:buFontTx/>
              <a:buChar char="-"/>
            </a:pPr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WP</a:t>
            </a:r>
          </a:p>
          <a:p>
            <a:pPr marL="171450" indent="-171450">
              <a:buFontTx/>
              <a:buChar char="-"/>
            </a:pPr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Android</a:t>
            </a:r>
          </a:p>
          <a:p>
            <a:pPr marL="171450" indent="-171450">
              <a:buFontTx/>
              <a:buChar char="-"/>
            </a:pPr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IOS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87634" y="986875"/>
            <a:ext cx="1904109" cy="430887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Web Page – </a:t>
            </a:r>
            <a:r>
              <a:rPr lang="en-US" sz="1100" dirty="0" err="1"/>
              <a:t>PowerBI</a:t>
            </a:r>
            <a:r>
              <a:rPr lang="en-US" sz="1100" dirty="0"/>
              <a:t> Embedded</a:t>
            </a:r>
            <a:endParaRPr lang="en-US" sz="1100" i="1" dirty="0">
              <a:solidFill>
                <a:srgbClr val="FF0000"/>
              </a:solidFill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024" y="3498834"/>
            <a:ext cx="515671" cy="10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312" y="1250074"/>
            <a:ext cx="857250" cy="76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5037" y="3520542"/>
            <a:ext cx="747748" cy="6383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760296" y="2195525"/>
            <a:ext cx="1688085" cy="26161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Skype BOT</a:t>
            </a:r>
            <a:endParaRPr lang="en-US" sz="11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6057" y="2955495"/>
            <a:ext cx="885505" cy="5847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760295" y="3762696"/>
            <a:ext cx="1688085" cy="26161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E-mail BOT</a:t>
            </a:r>
            <a:endParaRPr lang="en-US" sz="11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hought Bubble: Cloud 18"/>
          <p:cNvSpPr/>
          <p:nvPr/>
        </p:nvSpPr>
        <p:spPr>
          <a:xfrm>
            <a:off x="4641712" y="1327765"/>
            <a:ext cx="2952328" cy="153773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Azure Based Backend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with history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31676" y="1757197"/>
            <a:ext cx="1708140" cy="25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791743" y="2708920"/>
            <a:ext cx="849969" cy="83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873123" y="1757197"/>
            <a:ext cx="786910" cy="25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685354" y="2708920"/>
            <a:ext cx="1074941" cy="53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981795" y="3124591"/>
            <a:ext cx="0" cy="63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</p:spTree>
    <p:extLst>
      <p:ext uri="{BB962C8B-B14F-4D97-AF65-F5344CB8AC3E}">
        <p14:creationId xmlns:p14="http://schemas.microsoft.com/office/powerpoint/2010/main" val="22838223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424" y="1988840"/>
            <a:ext cx="1331218" cy="20673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12424" y="4149080"/>
            <a:ext cx="1669976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Raspberry Pi 2 </a:t>
            </a:r>
          </a:p>
          <a:p>
            <a:pPr marL="171450" indent="-171450">
              <a:buFontTx/>
              <a:buChar char="-"/>
            </a:pP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Linux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Raspberrian</a:t>
            </a:r>
            <a:endParaRPr lang="en-US" sz="1200" i="1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DHT11 (Temperature, humidity)</a:t>
            </a:r>
          </a:p>
          <a:p>
            <a:pPr marL="171450" indent="-171450">
              <a:buFontTx/>
              <a:buChar char="-"/>
            </a:pP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XX external temperature</a:t>
            </a:r>
            <a:endParaRPr lang="en-US" sz="11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Plaque 4"/>
          <p:cNvSpPr/>
          <p:nvPr/>
        </p:nvSpPr>
        <p:spPr>
          <a:xfrm>
            <a:off x="7608168" y="2780928"/>
            <a:ext cx="1368152" cy="1152128"/>
          </a:xfrm>
          <a:prstGeom prst="plaqu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IOT Hub</a:t>
            </a:r>
          </a:p>
        </p:txBody>
      </p:sp>
      <p:sp>
        <p:nvSpPr>
          <p:cNvPr id="7" name="Arrow: Left-Right 6"/>
          <p:cNvSpPr/>
          <p:nvPr/>
        </p:nvSpPr>
        <p:spPr>
          <a:xfrm>
            <a:off x="5447928" y="2780928"/>
            <a:ext cx="1584176" cy="1008112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Stream Analytics</a:t>
            </a:r>
          </a:p>
        </p:txBody>
      </p:sp>
      <p:sp>
        <p:nvSpPr>
          <p:cNvPr id="8" name="Can 8"/>
          <p:cNvSpPr/>
          <p:nvPr/>
        </p:nvSpPr>
        <p:spPr>
          <a:xfrm>
            <a:off x="6048093" y="5208615"/>
            <a:ext cx="685800" cy="81834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SQL Azure</a:t>
            </a:r>
          </a:p>
        </p:txBody>
      </p:sp>
      <p:sp>
        <p:nvSpPr>
          <p:cNvPr id="9" name="Vertical Scroll 29"/>
          <p:cNvSpPr/>
          <p:nvPr/>
        </p:nvSpPr>
        <p:spPr>
          <a:xfrm>
            <a:off x="4316177" y="2283201"/>
            <a:ext cx="895350" cy="73929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PowerBI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40088" y="1196173"/>
            <a:ext cx="990600" cy="58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WebApp</a:t>
            </a:r>
            <a:r>
              <a:rPr lang="en-US" sz="1200" dirty="0">
                <a:solidFill>
                  <a:schemeClr val="tx1"/>
                </a:solidFill>
              </a:rPr>
              <a:t> BOTs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96173"/>
            <a:ext cx="857250" cy="762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66692" y="1196173"/>
            <a:ext cx="990600" cy="58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LUIS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47528" y="1988840"/>
            <a:ext cx="990600" cy="58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BOT Framework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54" y="2345890"/>
            <a:ext cx="885505" cy="584767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cxnSpLocks/>
            <a:endCxn id="55" idx="0"/>
          </p:cNvCxnSpPr>
          <p:nvPr/>
        </p:nvCxnSpPr>
        <p:spPr>
          <a:xfrm>
            <a:off x="3575720" y="1777837"/>
            <a:ext cx="724274" cy="22783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1"/>
          </p:cNvCxnSpPr>
          <p:nvPr/>
        </p:nvCxnSpPr>
        <p:spPr>
          <a:xfrm>
            <a:off x="4230688" y="1487005"/>
            <a:ext cx="336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>
            <a:off x="2567608" y="1487005"/>
            <a:ext cx="672480" cy="471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</p:cNvCxnSpPr>
          <p:nvPr/>
        </p:nvCxnSpPr>
        <p:spPr>
          <a:xfrm>
            <a:off x="1466850" y="1577173"/>
            <a:ext cx="335632" cy="55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13" idx="1"/>
          </p:cNvCxnSpPr>
          <p:nvPr/>
        </p:nvCxnSpPr>
        <p:spPr>
          <a:xfrm flipV="1">
            <a:off x="1443859" y="2279672"/>
            <a:ext cx="403669" cy="35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847528" y="3474479"/>
            <a:ext cx="990600" cy="5816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WebApp</a:t>
            </a:r>
            <a:r>
              <a:rPr lang="en-US" sz="1200" dirty="0">
                <a:solidFill>
                  <a:schemeClr val="tx1"/>
                </a:solidFill>
              </a:rPr>
              <a:t> Dashboard</a:t>
            </a:r>
          </a:p>
        </p:txBody>
      </p:sp>
      <p:cxnSp>
        <p:nvCxnSpPr>
          <p:cNvPr id="29" name="Straight Arrow Connector 28"/>
          <p:cNvCxnSpPr>
            <a:stCxn id="3" idx="1"/>
          </p:cNvCxnSpPr>
          <p:nvPr/>
        </p:nvCxnSpPr>
        <p:spPr>
          <a:xfrm flipH="1">
            <a:off x="8976320" y="3022492"/>
            <a:ext cx="936104" cy="33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1"/>
            <a:endCxn id="7" idx="7"/>
          </p:cNvCxnSpPr>
          <p:nvPr/>
        </p:nvCxnSpPr>
        <p:spPr>
          <a:xfrm flipH="1" flipV="1">
            <a:off x="7032104" y="3284984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7" idx="3"/>
            <a:endCxn id="8" idx="1"/>
          </p:cNvCxnSpPr>
          <p:nvPr/>
        </p:nvCxnSpPr>
        <p:spPr>
          <a:xfrm>
            <a:off x="5447928" y="3284984"/>
            <a:ext cx="943065" cy="192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9" idx="3"/>
          </p:cNvCxnSpPr>
          <p:nvPr/>
        </p:nvCxnSpPr>
        <p:spPr>
          <a:xfrm flipH="1" flipV="1">
            <a:off x="5119116" y="2652846"/>
            <a:ext cx="328812" cy="63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27" idx="3"/>
            <a:endCxn id="9" idx="1"/>
          </p:cNvCxnSpPr>
          <p:nvPr/>
        </p:nvCxnSpPr>
        <p:spPr>
          <a:xfrm flipV="1">
            <a:off x="2838128" y="2652846"/>
            <a:ext cx="1570460" cy="111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1" y="3474479"/>
            <a:ext cx="658298" cy="67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Straight Arrow Connector 39"/>
          <p:cNvCxnSpPr>
            <a:stCxn id="38" idx="3"/>
            <a:endCxn id="27" idx="1"/>
          </p:cNvCxnSpPr>
          <p:nvPr/>
        </p:nvCxnSpPr>
        <p:spPr>
          <a:xfrm flipV="1">
            <a:off x="1296049" y="3765311"/>
            <a:ext cx="551479" cy="4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33192" y="5357649"/>
            <a:ext cx="990600" cy="581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Mobile Service</a:t>
            </a:r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0" y="4697171"/>
            <a:ext cx="515671" cy="10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51" y="5944720"/>
            <a:ext cx="747748" cy="638321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45" idx="3"/>
            <a:endCxn id="41" idx="1"/>
          </p:cNvCxnSpPr>
          <p:nvPr/>
        </p:nvCxnSpPr>
        <p:spPr>
          <a:xfrm>
            <a:off x="1258941" y="5208615"/>
            <a:ext cx="1974251" cy="43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46" idx="3"/>
            <a:endCxn id="41" idx="1"/>
          </p:cNvCxnSpPr>
          <p:nvPr/>
        </p:nvCxnSpPr>
        <p:spPr>
          <a:xfrm flipV="1">
            <a:off x="1412099" y="5648481"/>
            <a:ext cx="1821093" cy="61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endCxn id="8" idx="2"/>
          </p:cNvCxnSpPr>
          <p:nvPr/>
        </p:nvCxnSpPr>
        <p:spPr>
          <a:xfrm>
            <a:off x="4566692" y="4910103"/>
            <a:ext cx="1481401" cy="70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Preparation 54"/>
          <p:cNvSpPr/>
          <p:nvPr/>
        </p:nvSpPr>
        <p:spPr>
          <a:xfrm>
            <a:off x="3656115" y="4056143"/>
            <a:ext cx="1287757" cy="875008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WebApp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 Abs-traction</a:t>
            </a:r>
          </a:p>
        </p:txBody>
      </p:sp>
      <p:cxnSp>
        <p:nvCxnSpPr>
          <p:cNvPr id="62" name="Straight Arrow Connector 61"/>
          <p:cNvCxnSpPr>
            <a:cxnSpLocks/>
            <a:stCxn id="41" idx="0"/>
            <a:endCxn id="55" idx="2"/>
          </p:cNvCxnSpPr>
          <p:nvPr/>
        </p:nvCxnSpPr>
        <p:spPr>
          <a:xfrm flipV="1">
            <a:off x="3728492" y="4931151"/>
            <a:ext cx="571502" cy="42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426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124744"/>
            <a:ext cx="4766320" cy="48936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What I have (know)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Raspberry Pi2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Installed and configured script to get temperature and sent it to IOT Hub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Stream Analytics configured with </a:t>
            </a:r>
            <a:r>
              <a:rPr lang="en-US" sz="2400" dirty="0" err="1"/>
              <a:t>PowerBI</a:t>
            </a: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672064" y="1124744"/>
            <a:ext cx="4766320" cy="48936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What I want to learn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Use GIT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Work in the team on the project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Create WEB APIs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Understand how </a:t>
            </a:r>
            <a:r>
              <a:rPr lang="en-US" sz="2400" dirty="0" err="1"/>
              <a:t>PowerBI</a:t>
            </a:r>
            <a:r>
              <a:rPr lang="en-US" sz="2400" dirty="0"/>
              <a:t> Embedded works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Write </a:t>
            </a:r>
            <a:r>
              <a:rPr lang="en-US" sz="2400" dirty="0" err="1"/>
              <a:t>Xamarin</a:t>
            </a:r>
            <a:r>
              <a:rPr lang="en-US" sz="2400" dirty="0"/>
              <a:t> App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Write e-mail and Skype BOT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/>
              <a:t>(hope it is not too much for a good team </a:t>
            </a:r>
            <a:r>
              <a:rPr lang="en-US" sz="2400" dirty="0">
                <a:sym typeface="Wingdings" panose="05000000000000000000" pitchFamily="2" charset="2"/>
              </a:rPr>
              <a:t>)</a:t>
            </a: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52906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indows Azure PPT template">
  <a:themeElements>
    <a:clrScheme name="Custom 1">
      <a:dk1>
        <a:srgbClr val="606060"/>
      </a:dk1>
      <a:lt1>
        <a:sysClr val="window" lastClr="FFFFFF"/>
      </a:lt1>
      <a:dk2>
        <a:srgbClr val="3B3B3B"/>
      </a:dk2>
      <a:lt2>
        <a:srgbClr val="FFFFFF"/>
      </a:lt2>
      <a:accent1>
        <a:srgbClr val="AFFAFA"/>
      </a:accent1>
      <a:accent2>
        <a:srgbClr val="16A5D9"/>
      </a:accent2>
      <a:accent3>
        <a:srgbClr val="8CD12C"/>
      </a:accent3>
      <a:accent4>
        <a:srgbClr val="DAF40A"/>
      </a:accent4>
      <a:accent5>
        <a:srgbClr val="FE5815"/>
      </a:accent5>
      <a:accent6>
        <a:srgbClr val="A6A6A6"/>
      </a:accent6>
      <a:hlink>
        <a:srgbClr val="16A5D9"/>
      </a:hlink>
      <a:folHlink>
        <a:srgbClr val="FE5815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indows Azure PPT template">
  <a:themeElements>
    <a:clrScheme name="Custom 1">
      <a:dk1>
        <a:srgbClr val="606060"/>
      </a:dk1>
      <a:lt1>
        <a:sysClr val="window" lastClr="FFFFFF"/>
      </a:lt1>
      <a:dk2>
        <a:srgbClr val="3B3B3B"/>
      </a:dk2>
      <a:lt2>
        <a:srgbClr val="FFFFFF"/>
      </a:lt2>
      <a:accent1>
        <a:srgbClr val="AFFAFA"/>
      </a:accent1>
      <a:accent2>
        <a:srgbClr val="16A5D9"/>
      </a:accent2>
      <a:accent3>
        <a:srgbClr val="8CD12C"/>
      </a:accent3>
      <a:accent4>
        <a:srgbClr val="DAF40A"/>
      </a:accent4>
      <a:accent5>
        <a:srgbClr val="FE5815"/>
      </a:accent5>
      <a:accent6>
        <a:srgbClr val="A6A6A6"/>
      </a:accent6>
      <a:hlink>
        <a:srgbClr val="16A5D9"/>
      </a:hlink>
      <a:folHlink>
        <a:srgbClr val="FE5815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6F66739DF4E740ACB8273E22A24733" ma:contentTypeVersion="0" ma:contentTypeDescription="Create a new document." ma:contentTypeScope="" ma:versionID="3341ab765f5c36e04d488852e8ac2f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de7224689559e2221406537f0e9098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D59808-AD3C-4012-9683-172AD76676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0B5591-FB37-4116-8115-920F764F7B1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55F286-C8D0-4CB7-9C25-9E4AE8CBE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Name_Solution Name Template v1</Template>
  <TotalTime>1509</TotalTime>
  <Words>142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Wingdings</vt:lpstr>
      <vt:lpstr>Windows Azure PPT template</vt:lpstr>
      <vt:lpstr>1_Windows Azure PPT template</vt:lpstr>
      <vt:lpstr>Building Cloud Weather Station </vt:lpstr>
      <vt:lpstr>Project Idea</vt:lpstr>
      <vt:lpstr>Solution Architecture</vt:lpstr>
      <vt:lpstr>Goals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Tsykunov</dc:creator>
  <cp:lastModifiedBy>Viktor Tsykunov</cp:lastModifiedBy>
  <cp:revision>17</cp:revision>
  <dcterms:created xsi:type="dcterms:W3CDTF">2011-12-07T14:47:38Z</dcterms:created>
  <dcterms:modified xsi:type="dcterms:W3CDTF">2016-11-30T18:17:06Z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0x010100A26F66739DF4E740ACB8273E22A24733</vt:lpwstr>
  </property>
  <property fmtid="{D5CDD505-2E9C-101B-9397-08002B2CF9AE}" pid="3" name="IsMyDocuments">
    <vt:bool>true</vt:bool>
  </property>
</Properties>
</file>