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9" r:id="rId4"/>
    <p:sldId id="258" r:id="rId5"/>
  </p:sldIdLst>
  <p:sldSz cx="12192000" cy="6858000"/>
  <p:notesSz cx="6858000" cy="9144000"/>
  <p:defaultTextStyle>
    <a:defPPr>
      <a:defRPr lang="hu-HU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4660"/>
  </p:normalViewPr>
  <p:slideViewPr>
    <p:cSldViewPr snapToGrid="0">
      <p:cViewPr>
        <p:scale>
          <a:sx n="75" d="100"/>
          <a:sy n="75" d="100"/>
        </p:scale>
        <p:origin x="974" y="293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5" Type="http://schemas.openxmlformats.org/officeDocument/2006/relationships/slide" Target="slides/slide4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Címdi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D2AC830-8B15-48B0-BE89-D285B4C074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60BC88DD-1F5A-414F-B1B4-CAA5BA9F413C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hu-HU"/>
              <a:t>Kattintson ide az alcím mintájának szerkesztéséhez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077D8D18-C71C-48D7-A0EC-42FCC6C5327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C4806790-D370-4540-8318-EE845C1A665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71F464D4-33D4-4F9F-BB0D-318B0731880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62230557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Cím és függőlege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C78FA27F-64F3-4700-B88C-B2B0CC7E653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DD0D1306-06BD-469F-A8BB-2B8285985988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596D1FC-E6C9-4AF7-8418-6B639588DF4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321CDFEB-ABB7-405D-9EE9-F7B5E813B98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818BCA7-CE68-4ED2-BE8A-9213066789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56358619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Függőleges cím és szöveg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Függőleges cím 1">
            <a:extLst>
              <a:ext uri="{FF2B5EF4-FFF2-40B4-BE49-F238E27FC236}">
                <a16:creationId xmlns:a16="http://schemas.microsoft.com/office/drawing/2014/main" id="{D39825DC-8099-4E66-AE00-73F09CCAE7FB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Függőleges szöveg helye 2">
            <a:extLst>
              <a:ext uri="{FF2B5EF4-FFF2-40B4-BE49-F238E27FC236}">
                <a16:creationId xmlns:a16="http://schemas.microsoft.com/office/drawing/2014/main" id="{04D4A63B-596E-4271-B180-BD09EC41FB96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EA3A76CF-DDA3-48A5-B82B-D91A95C0118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9A83066-C247-486D-8F46-7A038369B64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72D5C4-FC6F-4080-86B6-EC906E4B7E2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380063285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Cím és tartalo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799CE36-BB43-4E46-A8F1-9B84385B44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054EF807-FAD4-41DB-998F-A9495D1F52A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94B9FD0E-B093-4EC5-A097-5F5F20A2D5A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DA8FEAA4-F4AC-43FB-AD31-B6C2D4C5AA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2CFCC32A-1984-4C71-A511-422F789078D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22341712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zakaszfejléc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B740827F-A725-4248-8D9F-4C74D2EF9C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968C9C8-EA3A-45F4-9D4E-A7E3DF3C90AB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3346C504-04F7-458A-8BBE-A7B13E8002A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794E57BC-00AD-436A-9084-306297CC48B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CAA0AF04-E278-40C7-A334-FA0E730446B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49738756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2 tartalomrész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48F63D9A-CF50-4517-8472-5E0ABA17F7F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E29E4576-D270-412D-92BB-F81242D64F1A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C46EF927-D1AD-4C59-A8BC-D887F3599E64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D06557C3-4DD5-4169-ADDB-98BF603A572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A0745A94-02B1-47C7-ADB1-0550DCC95A2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4FA1140C-88C9-49E7-999F-894529D7E0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428300759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Összehasonlítá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A2A4286D-3F66-41EF-9FEB-7F2640C0F23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7EC64698-10DB-4BD0-B906-D1ADAD58A67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4" name="Tartalom helye 3">
            <a:extLst>
              <a:ext uri="{FF2B5EF4-FFF2-40B4-BE49-F238E27FC236}">
                <a16:creationId xmlns:a16="http://schemas.microsoft.com/office/drawing/2014/main" id="{ED8800F4-8D64-46B5-A2BB-923FD059BAA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5" name="Szöveg helye 4">
            <a:extLst>
              <a:ext uri="{FF2B5EF4-FFF2-40B4-BE49-F238E27FC236}">
                <a16:creationId xmlns:a16="http://schemas.microsoft.com/office/drawing/2014/main" id="{48B8932E-70E4-4D44-BDD7-CC01E0292848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6" name="Tartalom helye 5">
            <a:extLst>
              <a:ext uri="{FF2B5EF4-FFF2-40B4-BE49-F238E27FC236}">
                <a16:creationId xmlns:a16="http://schemas.microsoft.com/office/drawing/2014/main" id="{6434AE57-7F0A-49DE-90FE-EFFEB6D61BE9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7" name="Dátum helye 6">
            <a:extLst>
              <a:ext uri="{FF2B5EF4-FFF2-40B4-BE49-F238E27FC236}">
                <a16:creationId xmlns:a16="http://schemas.microsoft.com/office/drawing/2014/main" id="{20D37720-EE3E-4C2F-B3D8-5B2C2685349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8" name="Élőláb helye 7">
            <a:extLst>
              <a:ext uri="{FF2B5EF4-FFF2-40B4-BE49-F238E27FC236}">
                <a16:creationId xmlns:a16="http://schemas.microsoft.com/office/drawing/2014/main" id="{A886F3DF-BEE3-4CCB-BC96-959281D07A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9" name="Dia számának helye 8">
            <a:extLst>
              <a:ext uri="{FF2B5EF4-FFF2-40B4-BE49-F238E27FC236}">
                <a16:creationId xmlns:a16="http://schemas.microsoft.com/office/drawing/2014/main" id="{ED3CAE65-E182-43E8-8D6E-0BD2241E6CE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57552602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Csak cím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701F95BA-9DF2-41C3-A5DB-C1DCBDED0A5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/>
              <a:t>Mintacím szerkesztése</a:t>
            </a:r>
          </a:p>
        </p:txBody>
      </p:sp>
      <p:sp>
        <p:nvSpPr>
          <p:cNvPr id="3" name="Dátum helye 2">
            <a:extLst>
              <a:ext uri="{FF2B5EF4-FFF2-40B4-BE49-F238E27FC236}">
                <a16:creationId xmlns:a16="http://schemas.microsoft.com/office/drawing/2014/main" id="{16D3F76B-B24D-4B53-9112-0A09B7135F2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4" name="Élőláb helye 3">
            <a:extLst>
              <a:ext uri="{FF2B5EF4-FFF2-40B4-BE49-F238E27FC236}">
                <a16:creationId xmlns:a16="http://schemas.microsoft.com/office/drawing/2014/main" id="{F24A6758-3365-4F8C-AEE7-31090CAB3EB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5" name="Dia számának helye 4">
            <a:extLst>
              <a:ext uri="{FF2B5EF4-FFF2-40B4-BE49-F238E27FC236}">
                <a16:creationId xmlns:a16="http://schemas.microsoft.com/office/drawing/2014/main" id="{ED5A1ED6-20DA-4828-99CA-81A4899743A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62758332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Ür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átum helye 1">
            <a:extLst>
              <a:ext uri="{FF2B5EF4-FFF2-40B4-BE49-F238E27FC236}">
                <a16:creationId xmlns:a16="http://schemas.microsoft.com/office/drawing/2014/main" id="{6AE7D0EE-B8DA-430C-BEBE-8F3E97CC198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3" name="Élőláb helye 2">
            <a:extLst>
              <a:ext uri="{FF2B5EF4-FFF2-40B4-BE49-F238E27FC236}">
                <a16:creationId xmlns:a16="http://schemas.microsoft.com/office/drawing/2014/main" id="{82AFFFE4-A038-4B72-8212-71DB4498C77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4" name="Dia számának helye 3">
            <a:extLst>
              <a:ext uri="{FF2B5EF4-FFF2-40B4-BE49-F238E27FC236}">
                <a16:creationId xmlns:a16="http://schemas.microsoft.com/office/drawing/2014/main" id="{48E64AB9-9888-4FAD-B301-DCE7C044F59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80877727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Tartalomrész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D06EB1AF-DB7B-474E-91CA-B9F96C5725D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41AFA079-0588-423B-B0CB-CF99BBFD0CE6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511526B3-F865-4036-BA11-A43D5997581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51B5AD4-1B31-4D53-90C0-97F336677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DD22198B-69D5-46B0-A15B-FC6CF3B0586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82209F5-73AE-4D98-9A0C-FF7F92B019E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246263216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Kép képaláíráss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19F9E81-BDB6-4C72-A2EA-6075B4DAD9B3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hu-HU"/>
              <a:t>Mintacím szerkesztése</a:t>
            </a:r>
          </a:p>
        </p:txBody>
      </p:sp>
      <p:sp>
        <p:nvSpPr>
          <p:cNvPr id="3" name="Kép helye 2">
            <a:extLst>
              <a:ext uri="{FF2B5EF4-FFF2-40B4-BE49-F238E27FC236}">
                <a16:creationId xmlns:a16="http://schemas.microsoft.com/office/drawing/2014/main" id="{A6A452EB-F3C3-469B-B9F7-E2308B59DCE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hu-HU"/>
          </a:p>
        </p:txBody>
      </p:sp>
      <p:sp>
        <p:nvSpPr>
          <p:cNvPr id="4" name="Szöveg helye 3">
            <a:extLst>
              <a:ext uri="{FF2B5EF4-FFF2-40B4-BE49-F238E27FC236}">
                <a16:creationId xmlns:a16="http://schemas.microsoft.com/office/drawing/2014/main" id="{AC1E8209-7D92-4F27-9985-3664075F04F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hu-HU"/>
              <a:t>Mintaszöveg szerkesztése</a:t>
            </a:r>
          </a:p>
        </p:txBody>
      </p:sp>
      <p:sp>
        <p:nvSpPr>
          <p:cNvPr id="5" name="Dátum helye 4">
            <a:extLst>
              <a:ext uri="{FF2B5EF4-FFF2-40B4-BE49-F238E27FC236}">
                <a16:creationId xmlns:a16="http://schemas.microsoft.com/office/drawing/2014/main" id="{54572047-A8F6-4A22-B7D2-E9D8671FAF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6" name="Élőláb helye 5">
            <a:extLst>
              <a:ext uri="{FF2B5EF4-FFF2-40B4-BE49-F238E27FC236}">
                <a16:creationId xmlns:a16="http://schemas.microsoft.com/office/drawing/2014/main" id="{56718849-2CED-43EB-8B3D-D270ED953B2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hu-HU"/>
          </a:p>
        </p:txBody>
      </p:sp>
      <p:sp>
        <p:nvSpPr>
          <p:cNvPr id="7" name="Dia számának helye 6">
            <a:extLst>
              <a:ext uri="{FF2B5EF4-FFF2-40B4-BE49-F238E27FC236}">
                <a16:creationId xmlns:a16="http://schemas.microsoft.com/office/drawing/2014/main" id="{F78AE129-E7F8-465E-B02D-B78AD80C24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90562100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helye 1">
            <a:extLst>
              <a:ext uri="{FF2B5EF4-FFF2-40B4-BE49-F238E27FC236}">
                <a16:creationId xmlns:a16="http://schemas.microsoft.com/office/drawing/2014/main" id="{ECE13666-06D4-421B-823A-36C3A0C0E5B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hu-HU"/>
              <a:t>Mintacím szerkesztése</a:t>
            </a:r>
          </a:p>
        </p:txBody>
      </p:sp>
      <p:sp>
        <p:nvSpPr>
          <p:cNvPr id="3" name="Szöveg helye 2">
            <a:extLst>
              <a:ext uri="{FF2B5EF4-FFF2-40B4-BE49-F238E27FC236}">
                <a16:creationId xmlns:a16="http://schemas.microsoft.com/office/drawing/2014/main" id="{D251B6EB-6E1F-4CFE-8D06-753C9CDC6E1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hu-HU"/>
              <a:t>Mintaszöveg szerkesztése</a:t>
            </a:r>
          </a:p>
          <a:p>
            <a:pPr lvl="1"/>
            <a:r>
              <a:rPr lang="hu-HU"/>
              <a:t>Második szint</a:t>
            </a:r>
          </a:p>
          <a:p>
            <a:pPr lvl="2"/>
            <a:r>
              <a:rPr lang="hu-HU"/>
              <a:t>Harmadik szint</a:t>
            </a:r>
          </a:p>
          <a:p>
            <a:pPr lvl="3"/>
            <a:r>
              <a:rPr lang="hu-HU"/>
              <a:t>Negyedik szint</a:t>
            </a:r>
          </a:p>
          <a:p>
            <a:pPr lvl="4"/>
            <a:r>
              <a:rPr lang="hu-HU"/>
              <a:t>Ötödik szint</a:t>
            </a:r>
          </a:p>
        </p:txBody>
      </p:sp>
      <p:sp>
        <p:nvSpPr>
          <p:cNvPr id="4" name="Dátum helye 3">
            <a:extLst>
              <a:ext uri="{FF2B5EF4-FFF2-40B4-BE49-F238E27FC236}">
                <a16:creationId xmlns:a16="http://schemas.microsoft.com/office/drawing/2014/main" id="{6B4BD7CB-9D18-4DAD-8F08-8CD6418525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FD53107-595A-4800-BDC9-43608A689CD7}" type="datetimeFigureOut">
              <a:rPr lang="hu-HU" smtClean="0"/>
              <a:t>2025. 09. 23.</a:t>
            </a:fld>
            <a:endParaRPr lang="hu-HU"/>
          </a:p>
        </p:txBody>
      </p:sp>
      <p:sp>
        <p:nvSpPr>
          <p:cNvPr id="5" name="Élőláb helye 4">
            <a:extLst>
              <a:ext uri="{FF2B5EF4-FFF2-40B4-BE49-F238E27FC236}">
                <a16:creationId xmlns:a16="http://schemas.microsoft.com/office/drawing/2014/main" id="{5EC4E993-72EC-4C6A-A5B9-F5B67FC258A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hu-HU"/>
          </a:p>
        </p:txBody>
      </p:sp>
      <p:sp>
        <p:nvSpPr>
          <p:cNvPr id="6" name="Dia számának helye 5">
            <a:extLst>
              <a:ext uri="{FF2B5EF4-FFF2-40B4-BE49-F238E27FC236}">
                <a16:creationId xmlns:a16="http://schemas.microsoft.com/office/drawing/2014/main" id="{301780A4-6E95-4241-AB75-933F622F72C4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1F17DE0-3BDC-4796-B148-41AB3A6D5A3F}" type="slidenum">
              <a:rPr lang="hu-HU" smtClean="0"/>
              <a:t>‹#›</a:t>
            </a:fld>
            <a:endParaRPr lang="hu-HU"/>
          </a:p>
        </p:txBody>
      </p:sp>
    </p:spTree>
    <p:extLst>
      <p:ext uri="{BB962C8B-B14F-4D97-AF65-F5344CB8AC3E}">
        <p14:creationId xmlns:p14="http://schemas.microsoft.com/office/powerpoint/2010/main" val="1054021703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hu-HU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2173389D-87FC-4F5A-B527-8C6F8043DB50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hu-HU" dirty="0"/>
              <a:t>Mestermunka adatbázis</a:t>
            </a:r>
          </a:p>
        </p:txBody>
      </p:sp>
      <p:sp>
        <p:nvSpPr>
          <p:cNvPr id="3" name="Alcím 2">
            <a:extLst>
              <a:ext uri="{FF2B5EF4-FFF2-40B4-BE49-F238E27FC236}">
                <a16:creationId xmlns:a16="http://schemas.microsoft.com/office/drawing/2014/main" id="{912B06D0-9DB7-401D-A7B1-1C39970215F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hu-HU" dirty="0"/>
              <a:t>Fodor Dominik Tamás, Lantos Péter, Rabóczki Gergő</a:t>
            </a:r>
          </a:p>
        </p:txBody>
      </p:sp>
    </p:spTree>
    <p:extLst>
      <p:ext uri="{BB962C8B-B14F-4D97-AF65-F5344CB8AC3E}">
        <p14:creationId xmlns:p14="http://schemas.microsoft.com/office/powerpoint/2010/main" val="367653330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84BDD0C2-D63E-4152-9A55-00D02E8943F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hu-HU" dirty="0"/>
              <a:t>Ez egy raktár adatbázisa</a:t>
            </a:r>
          </a:p>
        </p:txBody>
      </p:sp>
      <p:sp>
        <p:nvSpPr>
          <p:cNvPr id="3" name="Tartalom helye 2">
            <a:extLst>
              <a:ext uri="{FF2B5EF4-FFF2-40B4-BE49-F238E27FC236}">
                <a16:creationId xmlns:a16="http://schemas.microsoft.com/office/drawing/2014/main" id="{8C855A6D-BFC9-43DB-A0D8-03F736E3A96A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Tartalmazza a raktár minden adatát amit a weboldal és az alkalmazás lekér</a:t>
            </a:r>
          </a:p>
          <a:p>
            <a:endParaRPr lang="hu-HU" dirty="0"/>
          </a:p>
          <a:p>
            <a:endParaRPr lang="hu-HU" dirty="0"/>
          </a:p>
        </p:txBody>
      </p:sp>
    </p:spTree>
    <p:extLst>
      <p:ext uri="{BB962C8B-B14F-4D97-AF65-F5344CB8AC3E}">
        <p14:creationId xmlns:p14="http://schemas.microsoft.com/office/powerpoint/2010/main" val="1337109826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66745368-450F-43A7-BE02-2C208EFDC0A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pic>
        <p:nvPicPr>
          <p:cNvPr id="5" name="Tartalom helye 4">
            <a:extLst>
              <a:ext uri="{FF2B5EF4-FFF2-40B4-BE49-F238E27FC236}">
                <a16:creationId xmlns:a16="http://schemas.microsoft.com/office/drawing/2014/main" id="{F5296AD9-D0D7-4F25-9DD0-6BDC87610C49}"/>
              </a:ext>
            </a:extLst>
          </p:cNvPr>
          <p:cNvPicPr>
            <a:picLocks noGrp="1" noChangeAspect="1"/>
          </p:cNvPicPr>
          <p:nvPr>
            <p:ph idx="1"/>
          </p:nvPr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051938" y="1825625"/>
            <a:ext cx="2627246" cy="4351338"/>
          </a:xfrm>
        </p:spPr>
      </p:pic>
    </p:spTree>
    <p:extLst>
      <p:ext uri="{BB962C8B-B14F-4D97-AF65-F5344CB8AC3E}">
        <p14:creationId xmlns:p14="http://schemas.microsoft.com/office/powerpoint/2010/main" val="2442396359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Cím 1">
            <a:extLst>
              <a:ext uri="{FF2B5EF4-FFF2-40B4-BE49-F238E27FC236}">
                <a16:creationId xmlns:a16="http://schemas.microsoft.com/office/drawing/2014/main" id="{92C323EB-C3A9-4B8C-BAC2-636106AB295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hu-HU" dirty="0"/>
          </a:p>
        </p:txBody>
      </p:sp>
      <p:sp>
        <p:nvSpPr>
          <p:cNvPr id="7" name="Tartalom helye 6">
            <a:extLst>
              <a:ext uri="{FF2B5EF4-FFF2-40B4-BE49-F238E27FC236}">
                <a16:creationId xmlns:a16="http://schemas.microsoft.com/office/drawing/2014/main" id="{80C8D0F0-6D19-4079-816D-608AF8FEE733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rPr lang="hu-HU" dirty="0"/>
              <a:t>Az előbb látott két tábla tartalmazza az adatbázisok címét, dobozok elhelyezkedését egy raktáron belül</a:t>
            </a:r>
          </a:p>
        </p:txBody>
      </p:sp>
    </p:spTree>
    <p:extLst>
      <p:ext uri="{BB962C8B-B14F-4D97-AF65-F5344CB8AC3E}">
        <p14:creationId xmlns:p14="http://schemas.microsoft.com/office/powerpoint/2010/main" val="2879470036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-téma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</TotalTime>
  <Words>42</Words>
  <Application>Microsoft Office PowerPoint</Application>
  <PresentationFormat>Szélesvásznú</PresentationFormat>
  <Paragraphs>5</Paragraphs>
  <Slides>4</Slides>
  <Notes>0</Notes>
  <HiddenSlides>0</HiddenSlides>
  <MMClips>0</MMClips>
  <ScaleCrop>false</ScaleCrop>
  <HeadingPairs>
    <vt:vector size="6" baseType="variant">
      <vt:variant>
        <vt:lpstr>Használt betűtípusok</vt:lpstr>
      </vt:variant>
      <vt:variant>
        <vt:i4>3</vt:i4>
      </vt:variant>
      <vt:variant>
        <vt:lpstr>Téma</vt:lpstr>
      </vt:variant>
      <vt:variant>
        <vt:i4>1</vt:i4>
      </vt:variant>
      <vt:variant>
        <vt:lpstr>Diacímek</vt:lpstr>
      </vt:variant>
      <vt:variant>
        <vt:i4>4</vt:i4>
      </vt:variant>
    </vt:vector>
  </HeadingPairs>
  <TitlesOfParts>
    <vt:vector size="8" baseType="lpstr">
      <vt:lpstr>Arial</vt:lpstr>
      <vt:lpstr>Calibri</vt:lpstr>
      <vt:lpstr>Calibri Light</vt:lpstr>
      <vt:lpstr>Office-téma</vt:lpstr>
      <vt:lpstr>Mestermunka adatbázis</vt:lpstr>
      <vt:lpstr>Ez egy raktár adatbázisa</vt:lpstr>
      <vt:lpstr>PowerPoint-bemutató</vt:lpstr>
      <vt:lpstr>PowerPoint-bemutató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Mestermunka adatbázis</dc:title>
  <dc:creator>Rabóczki Gergő 422</dc:creator>
  <cp:lastModifiedBy>Rabóczki Gergő 422</cp:lastModifiedBy>
  <cp:revision>3</cp:revision>
  <dcterms:created xsi:type="dcterms:W3CDTF">2025-09-23T10:07:11Z</dcterms:created>
  <dcterms:modified xsi:type="dcterms:W3CDTF">2025-09-23T10:22:57Z</dcterms:modified>
</cp:coreProperties>
</file>