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CCC2-F155-415D-B0FB-3D67C6C95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28F73-3952-4FCD-807D-4D651BB4D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0993-A677-4F2F-9654-683B3782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250C-94C0-4299-92D7-79598A19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124C-C05F-4670-ADB1-6DEA99C3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4406-DCE7-4DA7-9766-8737F18E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3060-A012-42C4-9F8A-338BEB95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3AD9-727D-4371-9816-EFA1EFD0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E1B2-1331-4CCE-98F5-A0CB42C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6759-112C-4A36-8748-8F689157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7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BF409-35B1-4E6B-86A5-782E2E99B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2409D-ECD0-4302-8F4C-7F4CA869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331D-8B8C-4042-AF80-723282BC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9BE2-43DF-459F-A6C5-3C8B3567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5DCB4-DFAA-47B4-95D3-CB96276E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CEB9-F6C1-4A6D-A35F-091B989E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451C-8750-4A0D-82FB-8446DF34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F2B2-82FB-4F79-8D2D-D0B4DF07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DB5A-F1CA-4F63-B539-53157B59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946-7AE6-48F5-9D24-D24E1BDA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B337-3E53-47D1-849D-E8357ECE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D2DFF-93A3-4A95-9C36-087DC13C3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6FBD-FEDE-4930-AEF7-780E1545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A8E9-5ADE-4229-BD99-8CD229EE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866D-E86F-411B-867E-C15004BF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3E84-FCE1-4958-80E2-19E1291A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9819-F8DD-4225-A992-9858B83ED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F4AE4-6D9D-4F06-929C-5E1C03D4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5CF69-EF0E-4762-A56B-C3AA602D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A3AE9-1AAD-49E3-8A81-46147CEF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6B42F-88DC-4CB2-A2DB-0C10A2BE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9792-94FD-4F87-BFE3-E48275B1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72EBF-E072-4D65-9958-4CB34303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ACDE2-12FD-4C65-91C9-8BED731F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CD21D-E974-40A0-BDAD-BA0B360E3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C30F3-0E76-4663-A23C-EE2AF279A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32264-F8A2-4267-AB85-971FAE4B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2F407-C978-418B-A12A-E093DD14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E97C7-63F6-4AEC-917D-D4F5391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147A-3DFB-4C04-87E9-51E4DD7B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3CD49-0DFA-4BC8-A873-02DA0BE9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7BF-C9BB-41DD-A492-95A36F63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7CD3-6721-4496-B8B6-B466F49C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BC1D5-4C3F-4FB8-8434-21BAAD66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FEAA9-DFEA-47E9-8EFA-877188AC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309AB-B48B-4473-A816-3B543073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5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81DF-46CC-47CA-A547-1112255C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8588-8EFD-46C5-9F93-F87F792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09A76-6C89-48B4-88E3-08C4C8C38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0B8D-4570-49C2-B65D-6ED14AC2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24426-0592-4C05-B4D9-F391672A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CAC3C-5E41-46CC-B53B-E3C955E1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B154-58C1-4C19-B749-623E2F61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552DC-CD3D-4AE2-A267-0D8A5C619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48034-FD92-4811-B0C4-93A4C670C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E9978-AA7C-47C0-B05C-48C67F1F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51CE0-033A-4BB6-A467-C33DF89E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43FDC-C026-443B-8C2D-CB4D5AE8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0BE0-B450-4F60-B7D5-42C2A12A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DE69-A759-4627-9224-5B9C99A9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78CA-6C2E-42F6-A24E-DC9140E38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1882-67CE-4A3F-97F6-30B8E60F87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FB61-2615-4316-9DB7-74C8073E3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B90E-6E79-4790-A360-DF75914CA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95E5-9629-4C92-BD33-81999FB3F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0A0954D-86C1-43E8-ACFD-FB264B08AB6A}"/>
              </a:ext>
            </a:extLst>
          </p:cNvPr>
          <p:cNvSpPr/>
          <p:nvPr/>
        </p:nvSpPr>
        <p:spPr>
          <a:xfrm>
            <a:off x="1342285" y="1898836"/>
            <a:ext cx="3693111" cy="3027286"/>
          </a:xfrm>
          <a:prstGeom prst="flowChartManualOperation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B023992-06CF-4373-9B24-125498FB3518}"/>
              </a:ext>
            </a:extLst>
          </p:cNvPr>
          <p:cNvSpPr/>
          <p:nvPr/>
        </p:nvSpPr>
        <p:spPr>
          <a:xfrm>
            <a:off x="1342285" y="913415"/>
            <a:ext cx="3693110" cy="985421"/>
          </a:xfrm>
          <a:prstGeom prst="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E21061AD-C297-4719-87C4-9015C04C9E17}"/>
              </a:ext>
            </a:extLst>
          </p:cNvPr>
          <p:cNvSpPr/>
          <p:nvPr/>
        </p:nvSpPr>
        <p:spPr>
          <a:xfrm>
            <a:off x="6613864" y="1349407"/>
            <a:ext cx="3693111" cy="3536918"/>
          </a:xfrm>
          <a:prstGeom prst="teardrop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96E55-DC51-4687-867D-5ADDE0649958}"/>
              </a:ext>
            </a:extLst>
          </p:cNvPr>
          <p:cNvSpPr/>
          <p:nvPr/>
        </p:nvSpPr>
        <p:spPr>
          <a:xfrm>
            <a:off x="6457303" y="683984"/>
            <a:ext cx="369311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C0F34-0827-43FD-9C4B-1B642453DFD4}"/>
              </a:ext>
            </a:extLst>
          </p:cNvPr>
          <p:cNvSpPr/>
          <p:nvPr/>
        </p:nvSpPr>
        <p:spPr>
          <a:xfrm>
            <a:off x="1266084" y="683984"/>
            <a:ext cx="369311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8652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que 2">
            <a:extLst>
              <a:ext uri="{FF2B5EF4-FFF2-40B4-BE49-F238E27FC236}">
                <a16:creationId xmlns:a16="http://schemas.microsoft.com/office/drawing/2014/main" id="{706DB9A2-451A-4338-AD81-257E48E98D1F}"/>
              </a:ext>
            </a:extLst>
          </p:cNvPr>
          <p:cNvSpPr/>
          <p:nvPr/>
        </p:nvSpPr>
        <p:spPr>
          <a:xfrm>
            <a:off x="810366" y="1101269"/>
            <a:ext cx="4629150" cy="4394656"/>
          </a:xfrm>
          <a:prstGeom prst="plaque">
            <a:avLst>
              <a:gd name="adj" fmla="val 35844"/>
            </a:avLst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05DDD3-BE7D-4BDD-B21B-7B477BD4FD80}"/>
              </a:ext>
            </a:extLst>
          </p:cNvPr>
          <p:cNvSpPr/>
          <p:nvPr/>
        </p:nvSpPr>
        <p:spPr>
          <a:xfrm>
            <a:off x="1164085" y="853619"/>
            <a:ext cx="369311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A0FA3E71-5D6C-40FF-8DDA-804865486661}"/>
              </a:ext>
            </a:extLst>
          </p:cNvPr>
          <p:cNvSpPr/>
          <p:nvPr/>
        </p:nvSpPr>
        <p:spPr>
          <a:xfrm>
            <a:off x="6638185" y="853619"/>
            <a:ext cx="5040000" cy="5040000"/>
          </a:xfrm>
          <a:prstGeom prst="sun">
            <a:avLst>
              <a:gd name="adj" fmla="val 17204"/>
            </a:avLst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9EA51A-347E-4B21-91F0-6975641A736B}"/>
              </a:ext>
            </a:extLst>
          </p:cNvPr>
          <p:cNvSpPr/>
          <p:nvPr/>
        </p:nvSpPr>
        <p:spPr>
          <a:xfrm>
            <a:off x="7220505" y="923879"/>
            <a:ext cx="369311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8819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A364A333-D8CF-4C76-B019-72FBC05593E8}"/>
              </a:ext>
            </a:extLst>
          </p:cNvPr>
          <p:cNvSpPr/>
          <p:nvPr/>
        </p:nvSpPr>
        <p:spPr>
          <a:xfrm>
            <a:off x="885825" y="742950"/>
            <a:ext cx="4876800" cy="4572000"/>
          </a:xfrm>
          <a:prstGeom prst="chord">
            <a:avLst>
              <a:gd name="adj1" fmla="val 3669323"/>
              <a:gd name="adj2" fmla="val 16200000"/>
            </a:avLst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5BC235-096F-47B6-9835-C4694582F206}"/>
              </a:ext>
            </a:extLst>
          </p:cNvPr>
          <p:cNvSpPr/>
          <p:nvPr/>
        </p:nvSpPr>
        <p:spPr>
          <a:xfrm>
            <a:off x="583060" y="605969"/>
            <a:ext cx="369311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E23ACFC8-B47C-49B0-9016-0818B56D10A7}"/>
              </a:ext>
            </a:extLst>
          </p:cNvPr>
          <p:cNvSpPr/>
          <p:nvPr/>
        </p:nvSpPr>
        <p:spPr>
          <a:xfrm>
            <a:off x="5534025" y="1352550"/>
            <a:ext cx="6074915" cy="3629025"/>
          </a:xfrm>
          <a:prstGeom prst="ribbon2">
            <a:avLst/>
          </a:prstGeom>
          <a:solidFill>
            <a:srgbClr val="2196F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8CBFC-D8AD-4452-A8C8-645042C5D2C2}"/>
              </a:ext>
            </a:extLst>
          </p:cNvPr>
          <p:cNvSpPr/>
          <p:nvPr/>
        </p:nvSpPr>
        <p:spPr>
          <a:xfrm>
            <a:off x="6724926" y="428579"/>
            <a:ext cx="369311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730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Quad Arrow 3">
            <a:extLst>
              <a:ext uri="{FF2B5EF4-FFF2-40B4-BE49-F238E27FC236}">
                <a16:creationId xmlns:a16="http://schemas.microsoft.com/office/drawing/2014/main" id="{8B6AD7C0-84F2-4F53-BA81-A3AB908FE440}"/>
              </a:ext>
            </a:extLst>
          </p:cNvPr>
          <p:cNvSpPr/>
          <p:nvPr/>
        </p:nvSpPr>
        <p:spPr>
          <a:xfrm>
            <a:off x="123825" y="723854"/>
            <a:ext cx="5400000" cy="5400000"/>
          </a:xfrm>
          <a:prstGeom prst="quadArrowCallout">
            <a:avLst>
              <a:gd name="adj1" fmla="val 38314"/>
              <a:gd name="adj2" fmla="val 16739"/>
              <a:gd name="adj3" fmla="val 20999"/>
              <a:gd name="adj4" fmla="val 46716"/>
            </a:avLst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56A9C-DC59-45A4-9CF0-A6B1D6F02C4C}"/>
              </a:ext>
            </a:extLst>
          </p:cNvPr>
          <p:cNvSpPr/>
          <p:nvPr/>
        </p:nvSpPr>
        <p:spPr>
          <a:xfrm>
            <a:off x="1790700" y="1000079"/>
            <a:ext cx="191397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9" name="Callout: Quad Arrow 8">
            <a:extLst>
              <a:ext uri="{FF2B5EF4-FFF2-40B4-BE49-F238E27FC236}">
                <a16:creationId xmlns:a16="http://schemas.microsoft.com/office/drawing/2014/main" id="{E279B758-18F6-4A9C-9937-32EBE352E32F}"/>
              </a:ext>
            </a:extLst>
          </p:cNvPr>
          <p:cNvSpPr/>
          <p:nvPr/>
        </p:nvSpPr>
        <p:spPr>
          <a:xfrm>
            <a:off x="6645327" y="898889"/>
            <a:ext cx="5337279" cy="5343433"/>
          </a:xfrm>
          <a:prstGeom prst="quadArrowCallout">
            <a:avLst>
              <a:gd name="adj1" fmla="val 38314"/>
              <a:gd name="adj2" fmla="val 19157"/>
              <a:gd name="adj3" fmla="val 35401"/>
              <a:gd name="adj4" fmla="val 45334"/>
            </a:avLst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D5E6E-AD39-4734-9917-1C56ADCCD16B}"/>
              </a:ext>
            </a:extLst>
          </p:cNvPr>
          <p:cNvSpPr/>
          <p:nvPr/>
        </p:nvSpPr>
        <p:spPr>
          <a:xfrm>
            <a:off x="7400735" y="1093559"/>
            <a:ext cx="369311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02134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Kuijlaars</dc:creator>
  <cp:lastModifiedBy>Walter Kuijlaars</cp:lastModifiedBy>
  <cp:revision>3</cp:revision>
  <dcterms:created xsi:type="dcterms:W3CDTF">2019-06-07T11:08:20Z</dcterms:created>
  <dcterms:modified xsi:type="dcterms:W3CDTF">2019-06-07T11:27:10Z</dcterms:modified>
</cp:coreProperties>
</file>