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163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6B0C5-93ED-45BC-BB2F-13D0A61DB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14FAC-ED00-4A2F-BEAF-93466082D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A2504-3FB5-44F5-AE8A-B7357C68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FE8D-641C-4C73-B41D-368D769D2F3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5E1DF-9327-4C7C-BF03-3AB47B24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2C8B8-E170-4C70-9845-AABB8207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3945-52EB-4638-AD46-8B94984FF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7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A4B9-7D9C-4846-91CE-83C4DE43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8B220-759D-4BE8-BEDF-6FD8D293D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44643-7755-4D63-986E-3FA520EA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FE8D-641C-4C73-B41D-368D769D2F3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5FCFD-418C-44F3-889B-EEA91C6D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38B2E-50C2-4CFF-86A0-3F74D1F1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3945-52EB-4638-AD46-8B94984FF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5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F43BB3-1479-4BD2-B8E1-4C642C787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3AECC-1E9C-4197-BEF4-1AE0541F5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30265-BECB-4319-B43D-CA6C0BB9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FE8D-641C-4C73-B41D-368D769D2F3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ACC6F-5F5B-41E6-98AC-F77F3703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9C201-0117-4972-AF5D-FFE7BA0B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3945-52EB-4638-AD46-8B94984FF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B643-7F1F-40F4-A487-E8FBF1A26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2E9D3-9887-4FB0-A596-232D8AB40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2CBDF-6F1F-4E0E-AD0F-4F824B33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FE8D-641C-4C73-B41D-368D769D2F3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75232-0FF2-4DE1-8449-75E5CFB6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BC89A-47D6-4EAD-8521-0250EA89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3945-52EB-4638-AD46-8B94984FF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1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0CB9-642A-4C8A-A8F1-A9813DE3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E3DE8-DB0E-47AB-B794-9B639A5A0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B6D53-4D5C-4CD2-A914-098B9D9E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FE8D-641C-4C73-B41D-368D769D2F3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74C7E-E7FA-4E9C-8863-4F6824F1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00DEF-B58D-406D-96DA-D7BCB3CD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3945-52EB-4638-AD46-8B94984FF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5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AF63-E865-4C23-A739-D595172C3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3D346-E78F-4B64-9672-2CBA6E1DC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FDE33-DC5E-419F-AB41-5B81C0CDE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6CAE5-61CC-4DD4-90E2-BCAABDED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FE8D-641C-4C73-B41D-368D769D2F3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DA093-B423-42FE-BD68-05049E9D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B3918-094E-4B06-AE0E-8AAD6AC9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3945-52EB-4638-AD46-8B94984FF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8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E748-9978-4BCA-976C-462FF71E7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3B6D3-455C-4E26-976F-296D9EF50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784B8-12EB-4926-8AD2-C54C8A1C8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71A22-2FDF-41A0-AC51-E01CB67E2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3D575A-CE82-47E0-A612-8103A6311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00AFC-4BAB-4E11-9E4B-86A9234F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FE8D-641C-4C73-B41D-368D769D2F3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98AD2E-2EC3-4534-BB5C-234897CC0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88D78-6743-4CDF-B745-16A9BA75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3945-52EB-4638-AD46-8B94984FF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6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9801-A660-4B70-93D0-9D0F5A9E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C24E4-468F-4E88-A607-FF8F627C8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FE8D-641C-4C73-B41D-368D769D2F3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A1EAD-E121-47FF-80D1-B7315E75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63EB1-B54C-485E-9A11-FB1F77745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3945-52EB-4638-AD46-8B94984FF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6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54E1E6-A9BC-4211-8ED1-852DF8A9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FE8D-641C-4C73-B41D-368D769D2F3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B8A42B-816E-49D3-BDA6-6F73AB302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48905-83B0-4D04-B936-49DF083C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3945-52EB-4638-AD46-8B94984FF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6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6CB5-9B89-4845-B1B4-3ECA9BB7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3DFD-775E-41CC-B2B4-CE23E543A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8A957-F496-4AE3-AF72-12B53B847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07682-1D9C-4739-8568-4FA700428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FE8D-641C-4C73-B41D-368D769D2F3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0FE67-4661-4EDC-9357-D94B9C34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5E9BD-C707-4E16-A025-CC4ACDF8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3945-52EB-4638-AD46-8B94984FF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0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FB94-1D20-4EF9-83EF-F649BA578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F7AFD-EBCE-49F4-9B19-E24B7A5CB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9A759-E49A-49CE-92BF-CA3653538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8E1CC-10B3-46E7-85E1-56207DC07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FE8D-641C-4C73-B41D-368D769D2F3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DCA7F-F467-446F-8825-06FE4E38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F7510-9462-4A57-975B-5BBBD20D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3945-52EB-4638-AD46-8B94984FF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9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AFBAAC-5417-43FE-8841-F3CD2B4F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B31A7-AE81-4CA3-884C-FB5CF206D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8B0A9-F70C-42DF-921E-52E5238CB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3FE8D-641C-4C73-B41D-368D769D2F3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2317D-3E1E-415C-A1B7-D417B6029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09BC0-E965-48C0-B7AC-644DF7CF3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F3945-52EB-4638-AD46-8B94984FF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0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ezoid 5">
            <a:extLst>
              <a:ext uri="{FF2B5EF4-FFF2-40B4-BE49-F238E27FC236}">
                <a16:creationId xmlns:a16="http://schemas.microsoft.com/office/drawing/2014/main" id="{0012A500-2173-4A41-9AAD-4806B565D596}"/>
              </a:ext>
            </a:extLst>
          </p:cNvPr>
          <p:cNvSpPr/>
          <p:nvPr/>
        </p:nvSpPr>
        <p:spPr>
          <a:xfrm>
            <a:off x="4429125" y="1303147"/>
            <a:ext cx="2246400" cy="540000"/>
          </a:xfrm>
          <a:prstGeom prst="trapezoid">
            <a:avLst>
              <a:gd name="adj" fmla="val 69097"/>
            </a:avLst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90%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FFDE6AC-7A86-47C8-A626-A14FE7AD5958}"/>
              </a:ext>
            </a:extLst>
          </p:cNvPr>
          <p:cNvSpPr/>
          <p:nvPr/>
        </p:nvSpPr>
        <p:spPr>
          <a:xfrm>
            <a:off x="4833797" y="176454"/>
            <a:ext cx="1440000" cy="1088593"/>
          </a:xfrm>
          <a:prstGeom prst="triangle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100%</a:t>
            </a:r>
          </a:p>
          <a:p>
            <a:pPr algn="ctr"/>
            <a:endParaRPr lang="en-US" dirty="0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981220AE-1D64-47A2-A5CC-374D73E900A0}"/>
              </a:ext>
            </a:extLst>
          </p:cNvPr>
          <p:cNvSpPr/>
          <p:nvPr/>
        </p:nvSpPr>
        <p:spPr>
          <a:xfrm>
            <a:off x="4038600" y="1881247"/>
            <a:ext cx="3038475" cy="540000"/>
          </a:xfrm>
          <a:prstGeom prst="trapezoid">
            <a:avLst>
              <a:gd name="adj" fmla="val 69097"/>
            </a:avLst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80%</a:t>
            </a:r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B568310D-13AD-4B5F-A791-8C8FF6340DBD}"/>
              </a:ext>
            </a:extLst>
          </p:cNvPr>
          <p:cNvSpPr/>
          <p:nvPr/>
        </p:nvSpPr>
        <p:spPr>
          <a:xfrm>
            <a:off x="3637125" y="2459347"/>
            <a:ext cx="3830400" cy="540000"/>
          </a:xfrm>
          <a:prstGeom prst="trapezoid">
            <a:avLst>
              <a:gd name="adj" fmla="val 69097"/>
            </a:avLst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70%</a:t>
            </a:r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4B61BDA0-820D-4125-9513-F0685D5240C6}"/>
              </a:ext>
            </a:extLst>
          </p:cNvPr>
          <p:cNvSpPr/>
          <p:nvPr/>
        </p:nvSpPr>
        <p:spPr>
          <a:xfrm>
            <a:off x="3241125" y="3037447"/>
            <a:ext cx="4622400" cy="540000"/>
          </a:xfrm>
          <a:prstGeom prst="trapezoid">
            <a:avLst>
              <a:gd name="adj" fmla="val 69097"/>
            </a:avLst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60%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C60E5442-B70C-4414-8672-42F43D6C8BF3}"/>
              </a:ext>
            </a:extLst>
          </p:cNvPr>
          <p:cNvSpPr/>
          <p:nvPr/>
        </p:nvSpPr>
        <p:spPr>
          <a:xfrm>
            <a:off x="2889412" y="1303147"/>
            <a:ext cx="1857375" cy="540000"/>
          </a:xfrm>
          <a:prstGeom prst="parallelogram">
            <a:avLst>
              <a:gd name="adj" fmla="val 69097"/>
            </a:avLst>
          </a:prstGeom>
          <a:solidFill>
            <a:srgbClr val="2196F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 5 reps</a:t>
            </a: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241689BE-18C2-4759-8505-3A29250AA6B4}"/>
              </a:ext>
            </a:extLst>
          </p:cNvPr>
          <p:cNvSpPr/>
          <p:nvPr/>
        </p:nvSpPr>
        <p:spPr>
          <a:xfrm>
            <a:off x="2489362" y="1881247"/>
            <a:ext cx="1857375" cy="540000"/>
          </a:xfrm>
          <a:prstGeom prst="parallelogram">
            <a:avLst>
              <a:gd name="adj" fmla="val 69097"/>
            </a:avLst>
          </a:prstGeom>
          <a:solidFill>
            <a:srgbClr val="2196F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 8 reps</a:t>
            </a: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B2730726-DF1B-4D82-A133-47112BCB91D8}"/>
              </a:ext>
            </a:extLst>
          </p:cNvPr>
          <p:cNvSpPr/>
          <p:nvPr/>
        </p:nvSpPr>
        <p:spPr>
          <a:xfrm>
            <a:off x="2098837" y="2459347"/>
            <a:ext cx="1857375" cy="540000"/>
          </a:xfrm>
          <a:prstGeom prst="parallelogram">
            <a:avLst>
              <a:gd name="adj" fmla="val 69097"/>
            </a:avLst>
          </a:prstGeom>
          <a:solidFill>
            <a:srgbClr val="2196F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 12 reps</a:t>
            </a: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315DE724-DD48-414D-8437-9B65B361C818}"/>
              </a:ext>
            </a:extLst>
          </p:cNvPr>
          <p:cNvSpPr/>
          <p:nvPr/>
        </p:nvSpPr>
        <p:spPr>
          <a:xfrm>
            <a:off x="1698787" y="3037447"/>
            <a:ext cx="1857375" cy="540000"/>
          </a:xfrm>
          <a:prstGeom prst="parallelogram">
            <a:avLst>
              <a:gd name="adj" fmla="val 69097"/>
            </a:avLst>
          </a:prstGeom>
          <a:solidFill>
            <a:srgbClr val="2196F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 17 reps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7013F9E-3520-4F2D-8544-7B25E96517D7}"/>
              </a:ext>
            </a:extLst>
          </p:cNvPr>
          <p:cNvSpPr/>
          <p:nvPr/>
        </p:nvSpPr>
        <p:spPr>
          <a:xfrm>
            <a:off x="3279937" y="720750"/>
            <a:ext cx="1857375" cy="540000"/>
          </a:xfrm>
          <a:prstGeom prst="parallelogram">
            <a:avLst>
              <a:gd name="adj" fmla="val 67333"/>
            </a:avLst>
          </a:prstGeom>
          <a:solidFill>
            <a:srgbClr val="2196F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rep</a:t>
            </a:r>
          </a:p>
        </p:txBody>
      </p:sp>
    </p:spTree>
    <p:extLst>
      <p:ext uri="{BB962C8B-B14F-4D97-AF65-F5344CB8AC3E}">
        <p14:creationId xmlns:p14="http://schemas.microsoft.com/office/powerpoint/2010/main" val="1066750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Walter Kuijlaars</dc:creator>
  <cp:lastModifiedBy>Walter Kuijlaars</cp:lastModifiedBy>
  <cp:revision>3</cp:revision>
  <dcterms:created xsi:type="dcterms:W3CDTF">2019-05-29T11:46:55Z</dcterms:created>
  <dcterms:modified xsi:type="dcterms:W3CDTF">2019-05-29T12:15:11Z</dcterms:modified>
</cp:coreProperties>
</file>