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5B839-6594-4F86-85C9-3898D507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C6972-DB04-4498-9173-C571D77ED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959A9A-BD60-41BB-B1B8-15D9D04C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44306-B9FC-49AC-B993-8A273B4C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6C1ED-6499-42C2-9702-3794EB34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EB7F3-C396-48A2-92C5-8E30E2D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EC753F-F333-4CCE-B45F-198F72E6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9D3BAE-A31E-40CB-813D-28838FE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0C947-FB19-4D9E-9464-166B24ED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428EE-AC16-4F44-974B-7021128F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A560D1-D3AB-441D-B0B4-BA8F909A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34657-75C0-46B4-A0E1-314BD3A67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B60C9-8C49-4D33-B698-6AB86A34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0BC71-A263-4691-BD68-F75F41D1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2C06C-E3D1-446A-8AE3-FB8D0C61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25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8A199-A1C9-4656-B0CB-D32D6DEC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FE129-E4F3-4F52-AACD-7EAB6ECE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50F82-373C-4F9A-B1F5-E4B18AFA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F4A2E-E6B4-4356-AE7B-EF7D7CAD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6E628-5558-445A-B4AE-44832897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5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7A0D-3019-4AD8-8636-708E28A2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31B68-2567-4240-9F73-3CA2F039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9F7AFA-CACA-4CFF-B4C2-D18C6668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49876-B9BB-49EA-A9F3-CC575C37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EAED36-E625-42AE-BB5F-8C79FB01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91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34E81-0101-45DD-8188-F7267C21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68482-D910-44CB-ADB9-9A069E8BB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0CA5C1-0B20-4B08-859C-26EDDCA14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375A2D-95A5-4541-8394-046CE2D4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4F3B8-FA3D-4ABD-A511-D0E93118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026399-3C7C-413F-A2F4-8958B145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FC39-29C0-4829-9455-2F5DD3C8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BA45F-9AE3-4F86-A5D7-31C92321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81D68E-1949-49D2-951A-BC94FDA84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B96F84-1513-4D3B-8C5B-C5355B10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76D5C5-FC5C-4327-887A-833CC91B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EEEB9-4099-457F-BABE-5595B9D3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8EC246-DD23-49A9-9EC1-E2E10399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05BE41-FF89-4016-A7F2-0B986639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98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F5E8-EE20-4C30-AA5D-CBA0A41E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FC5945-4834-41F8-8053-90AFA27D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03B5F1-DEAB-4AAD-A78D-F0445FD6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B79D56-32E7-4637-983A-CFA7CA78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9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0FAF62-2074-4945-A0C0-FD8C5344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B8B632-0C78-4CE3-B5E7-A56194B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3E48E6-2314-47A5-9294-89E6D2A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06A2-6CD4-4ADE-94AE-941C3B7F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9797A-6825-4FC1-8A1C-EAF23C56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C17123-1167-466F-9664-00E803106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6B628-BE1F-4F59-8065-5F0C3C56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9CD3A-73CF-443D-AE0B-0F3CEF59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832BA-6125-44D6-A57E-B2FAA48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1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74FB6-C018-4549-9B1A-616265F6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5BA60B-8822-43E1-BA70-C4BDF9B18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DBB480-856A-4408-B191-3BF45651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60E6D-D9AB-4669-A557-A0B29C4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48FCE-B7CE-48D6-878E-59C88D72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697C7B-4894-493C-9088-452359B0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49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2D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7351E4-1D9E-444A-9FC7-08C95BCB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A64E9E-173D-46FB-BB4C-E63BF97F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9ECF7-F7EC-417A-A615-24466D106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DD79-2E76-4FD2-BC1B-E913AA010AB3}" type="datetimeFigureOut">
              <a:rPr lang="pt-BR" smtClean="0"/>
              <a:t>02/08/2021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D6657-EC65-447A-822C-1A99AC94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1F7A2-9FD6-4D34-A5A5-2D163C669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BE6D-1613-45C3-91C2-7EF582C97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2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56F08940-AFF0-4829-9224-F60F1E221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0"/>
          <a:stretch/>
        </p:blipFill>
        <p:spPr>
          <a:xfrm>
            <a:off x="-1" y="1126781"/>
            <a:ext cx="12192000" cy="3730444"/>
          </a:xfrm>
          <a:prstGeom prst="rect">
            <a:avLst/>
          </a:prstGeom>
        </p:spPr>
      </p:pic>
      <p:pic>
        <p:nvPicPr>
          <p:cNvPr id="19" name="Imagem 1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040F3B85-9A5E-4F63-B6D7-3964D4618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7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56F08940-AFF0-4829-9224-F60F1E22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92000" cy="6385560"/>
          </a:xfrm>
          <a:prstGeom prst="rect">
            <a:avLst/>
          </a:prstGeom>
        </p:spPr>
      </p:pic>
      <p:pic>
        <p:nvPicPr>
          <p:cNvPr id="3" name="Imagem 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0DF4F9A5-2BF4-44AB-88A8-E40021597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3" y="0"/>
            <a:ext cx="2609989" cy="136698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C616FC98-2B0B-475C-B4E7-5333737C6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9285" y="2892840"/>
            <a:ext cx="6393427" cy="1234120"/>
          </a:xfrm>
          <a:prstGeom prst="rect">
            <a:avLst/>
          </a:prstGeom>
        </p:spPr>
      </p:pic>
      <p:pic>
        <p:nvPicPr>
          <p:cNvPr id="17" name="Imagem 16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7CB31B02-8570-4BD8-B7FA-EA0683CE3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4" y="0"/>
            <a:ext cx="2609989" cy="1366982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AF45967C-E4CD-454B-9643-0B4D996AC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9297" y="2492404"/>
            <a:ext cx="7330665" cy="1873192"/>
          </a:xfrm>
          <a:prstGeom prst="rect">
            <a:avLst/>
          </a:prstGeom>
        </p:spPr>
      </p:pic>
      <p:pic>
        <p:nvPicPr>
          <p:cNvPr id="9" name="Imagem 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F6AAE145-D88D-4CBC-8B10-B8E7F78BD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4" y="0"/>
            <a:ext cx="2609989" cy="136698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C1AAAC55-0D93-42FF-B0D6-1AE58E56F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7168" y="2624094"/>
            <a:ext cx="6837662" cy="1838849"/>
          </a:xfrm>
          <a:prstGeom prst="rect">
            <a:avLst/>
          </a:prstGeom>
        </p:spPr>
      </p:pic>
      <p:pic>
        <p:nvPicPr>
          <p:cNvPr id="5" name="Imagem 4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6510399C-9C76-4151-96CC-49E2420F2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E0969CB-CF81-4F63-A45E-86755418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5" y="0"/>
            <a:ext cx="2609989" cy="1366982"/>
          </a:xfrm>
          <a:prstGeom prst="rect">
            <a:avLst/>
          </a:prstGeom>
        </p:spPr>
      </p:pic>
      <p:pic>
        <p:nvPicPr>
          <p:cNvPr id="9" name="Imagem 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F688985B-6E76-4534-BA02-66D6E8165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BE35AD19-103D-4A9F-AD9E-CD1970AF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D236500E-B00A-43AD-9803-6CDE2E10C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4" y="0"/>
            <a:ext cx="2609989" cy="1366982"/>
          </a:xfrm>
          <a:prstGeom prst="rect">
            <a:avLst/>
          </a:prstGeom>
        </p:spPr>
      </p:pic>
      <p:pic>
        <p:nvPicPr>
          <p:cNvPr id="6" name="Imagem 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3C2EC583-1729-4FFF-8CF9-987201405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76" y="6035354"/>
            <a:ext cx="822646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6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BB084-3A12-494C-83D2-48095EE4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698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Este seminário será filmado, gravado e fotografado para publicação, transmissão, retransmissão, reprodução e/ou divulgação em televisão, internet, publicidades em geral e qualquer outro veículo de comunicação no Brasil e/ou exterior. Ao participar desde seminário como prestador de serviços, convidado ou qualquer outra natureza, você concorda e autoriza a utilização gratuita da sua imagem, seu nome e sua voz, nos termos ora mencionados, sem limite de vezes e/ou tempo, sem que isso caracterize uso indevido de imagem ou de qualquer outro direito da personalidade e sem que dessa utilização decorra qualquer ônus e/ou indenização. Isso implica aceitação incondicional dos termos acima.</a:t>
            </a:r>
          </a:p>
        </p:txBody>
      </p:sp>
      <p:pic>
        <p:nvPicPr>
          <p:cNvPr id="4" name="Imagem 3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882B6C35-C55E-45D4-AC1E-C54784BB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4" y="0"/>
            <a:ext cx="2609989" cy="13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2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Oya</dc:creator>
  <cp:lastModifiedBy>Marcio Oya</cp:lastModifiedBy>
  <cp:revision>7</cp:revision>
  <dcterms:created xsi:type="dcterms:W3CDTF">2021-08-01T20:09:41Z</dcterms:created>
  <dcterms:modified xsi:type="dcterms:W3CDTF">2021-08-02T12:56:28Z</dcterms:modified>
</cp:coreProperties>
</file>