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624FA-F4A7-44BB-9B8B-871BB5A6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9F1467-047E-40A1-B2B2-2EDBA7E0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B846F-285D-42D4-A5F6-1485462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0C87-0F3F-4820-BA42-B15421B30C66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BA13E1-AC4C-4FAD-ADA6-064DEB06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C6ABB9-8231-45F5-B4ED-D8D73D57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269C-DC8C-41A1-AF22-21646ACA6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60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E52E4-9ED6-4951-902B-6D3A1B5F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7019C2-C298-422A-919C-AFEBB718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62DAD-2DA5-4136-B868-A9A73929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0C87-0F3F-4820-BA42-B15421B30C66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7EFED1-134B-4EB4-B627-B18CBF96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8659BD-2BFF-4870-9EDF-2CC17E09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269C-DC8C-41A1-AF22-21646ACA6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650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79C7C-90E8-4005-B8BF-D5B65A3DE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6D66A7-47F9-40CD-BFD9-D5F8C984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A4240-1533-459B-8076-702E84BE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0C87-0F3F-4820-BA42-B15421B30C66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7B1F3F-AAF9-4C98-89E8-89862BC3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B6BFBC-C1A9-4060-AD85-136CD37D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269C-DC8C-41A1-AF22-21646ACA6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4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05F37-61A3-4640-8B78-58AAA417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301004-D43B-4774-ACB1-CC981E5F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2AF22-8B6C-4E85-8251-13DE2C80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0C87-0F3F-4820-BA42-B15421B30C66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4329C-EC2A-4419-ADA5-A7867D46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14135-1A1F-49E2-89E7-F4EA6F72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269C-DC8C-41A1-AF22-21646ACA6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26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6AA9B-EEC7-4DD2-89CA-03979775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6D2C8-513E-4C5E-AC81-40CEB9C0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27444-5D7C-4EEA-BEAE-076A25A9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0C87-0F3F-4820-BA42-B15421B30C66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87A98-A3B0-43BA-BBCE-D2C1D0C6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013441-3407-4813-8CA8-4BA04810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269C-DC8C-41A1-AF22-21646ACA6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889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9F90F-1006-4FE1-BD47-24614FB8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55CEE-26F9-40FE-9380-FCAFCE7AA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94EBF6-642A-4298-BF5B-070719B8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FC5B30-F74C-4AF0-997C-BB3D928C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0C87-0F3F-4820-BA42-B15421B30C66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899FDE-6FB7-4BAC-9BDB-0351F962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D86C3-1AA7-4D63-9898-BB88A2A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269C-DC8C-41A1-AF22-21646ACA6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79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D3590-C9D6-4328-A73E-05D5926F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ADB601-A0C6-4C36-A675-A700FFBC8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1C67FC-A4D6-4211-89EF-D13826E01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306CB8-7183-4219-9ADC-0F810E016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201B04-3DB1-48B0-AEFC-6BE98419C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C9A566-EFB8-40AE-B003-CECF3D1C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0C87-0F3F-4820-BA42-B15421B30C66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8BFCBE-F174-4547-A54B-C386C4E1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60FC4A-BC0A-4877-A50A-D2ACA3E1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269C-DC8C-41A1-AF22-21646ACA6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94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A6D61-8EC2-48CF-A3FB-F8C22B84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191DA7-5776-4A0A-B83D-F6D36373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0C87-0F3F-4820-BA42-B15421B30C66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9A5754-72EC-48AD-8ED0-B97CCFE1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00F976-2DCC-4420-9DCA-43E6A73F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269C-DC8C-41A1-AF22-21646ACA6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99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50ABBC-7A46-47FE-8B07-855965CA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0C87-0F3F-4820-BA42-B15421B30C66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436319-D033-4DF7-9ABB-8A6A9675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3EB4B3-AA52-4030-8977-66018ED7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269C-DC8C-41A1-AF22-21646ACA6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832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D7B50-53B8-4646-8D32-BAE44FF4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8F5ED7-D4E2-4BD6-BCC3-C473E88A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515C85-B3D1-49E3-93D1-4D168652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74FD09-D61E-476D-BAE1-07450E78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0C87-0F3F-4820-BA42-B15421B30C66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ECA598-A61A-40A4-A3C6-5BEBF38D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824F93-958F-49E3-8D08-7EA8B114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269C-DC8C-41A1-AF22-21646ACA6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96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649C8-3CA8-4D66-980E-E78BA85D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B4BA14-B85C-4E32-9AF2-DDD785975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76C0C1-79A5-4F6A-B57A-2DDE39E72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D07B6E-CD8C-455B-8663-EF829D23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0C87-0F3F-4820-BA42-B15421B30C66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1D1008-7766-43E1-9D1B-B28734F3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78B22D-3876-484D-B67B-6BFD70B0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269C-DC8C-41A1-AF22-21646ACA6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30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2D8B97-2819-462D-890E-A57A69AE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4913-BA27-421A-BD73-0804E5BC1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5A2373-EAE2-4A54-BFA4-3FD18B183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0C87-0F3F-4820-BA42-B15421B30C66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51BAC0-16E1-458F-B86B-8FFF5465C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B67DD-4B11-4918-82EA-74A8BF6EF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269C-DC8C-41A1-AF22-21646ACA69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67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7842C-8F6B-414F-BC37-67FC6788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/>
              <a:t>Pickle Rick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B24F05-D498-4DE7-BA20-D669D2E9D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/>
              <a:t>Reto Stadelmann, Benjamin Herger &amp; Jonas Stalder</a:t>
            </a:r>
            <a:endParaRPr lang="de-CH" sz="2000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E4ED6B-A910-4187-BE8C-3DD5DBCEC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376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4147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9A6B82-61D9-4BC0-B726-8056B8868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Die </a:t>
            </a:r>
            <a:r>
              <a:rPr lang="en-GB" dirty="0" err="1"/>
              <a:t>Idee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218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9D13813-BA21-4402-8FFE-6939BAA3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4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9A6B82-61D9-4BC0-B726-8056B8868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Die </a:t>
            </a:r>
            <a:r>
              <a:rPr lang="en-GB" dirty="0" err="1"/>
              <a:t>Reaktion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745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You son of a bitch, I'm in Justin Roiland Rick and Morty Cartoon Animated cartoon">
            <a:extLst>
              <a:ext uri="{FF2B5EF4-FFF2-40B4-BE49-F238E27FC236}">
                <a16:creationId xmlns:a16="http://schemas.microsoft.com/office/drawing/2014/main" id="{86494642-7CF4-483B-8C16-6EA2F2797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63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9A6B82-61D9-4BC0-B726-8056B8868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Demotime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914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Pickle Rick</vt:lpstr>
      <vt:lpstr>Die Idee</vt:lpstr>
      <vt:lpstr>PowerPoint-Präsentation</vt:lpstr>
      <vt:lpstr>Die Reaktion</vt:lpstr>
      <vt:lpstr>PowerPoint-Präsentation</vt:lpstr>
      <vt:lpstr>Demotime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Pickle Rick</dc:title>
  <dc:creator>Jonas Stalder</dc:creator>
  <cp:lastModifiedBy>Jonas Stalder</cp:lastModifiedBy>
  <cp:revision>2</cp:revision>
  <dcterms:created xsi:type="dcterms:W3CDTF">2019-12-19T19:20:26Z</dcterms:created>
  <dcterms:modified xsi:type="dcterms:W3CDTF">2019-12-19T19:34:17Z</dcterms:modified>
</cp:coreProperties>
</file>